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8_549A8171.xml" ContentType="application/vnd.ms-powerpoint.comments+xml"/>
  <Override PartName="/ppt/comments/modernComment_176_361FB7EC.xml" ContentType="application/vnd.ms-powerpoint.comments+xml"/>
  <Override PartName="/ppt/notesSlides/notesSlide1.xml" ContentType="application/vnd.openxmlformats-officedocument.presentationml.notesSlide+xml"/>
  <Override PartName="/ppt/comments/modernComment_17D_E30CD29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C2_A18F64E3.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4"/>
  </p:sldMasterIdLst>
  <p:notesMasterIdLst>
    <p:notesMasterId r:id="rId93"/>
  </p:notesMasterIdLst>
  <p:handoutMasterIdLst>
    <p:handoutMasterId r:id="rId94"/>
  </p:handoutMasterIdLst>
  <p:sldIdLst>
    <p:sldId id="256" r:id="rId5"/>
    <p:sldId id="300" r:id="rId6"/>
    <p:sldId id="270" r:id="rId7"/>
    <p:sldId id="276" r:id="rId8"/>
    <p:sldId id="277" r:id="rId9"/>
    <p:sldId id="278" r:id="rId10"/>
    <p:sldId id="280" r:id="rId11"/>
    <p:sldId id="283" r:id="rId12"/>
    <p:sldId id="284" r:id="rId13"/>
    <p:sldId id="282" r:id="rId14"/>
    <p:sldId id="279" r:id="rId15"/>
    <p:sldId id="286" r:id="rId16"/>
    <p:sldId id="287" r:id="rId17"/>
    <p:sldId id="288" r:id="rId18"/>
    <p:sldId id="289" r:id="rId19"/>
    <p:sldId id="373" r:id="rId20"/>
    <p:sldId id="374" r:id="rId21"/>
    <p:sldId id="455" r:id="rId22"/>
    <p:sldId id="456" r:id="rId23"/>
    <p:sldId id="457" r:id="rId24"/>
    <p:sldId id="458" r:id="rId25"/>
    <p:sldId id="459" r:id="rId26"/>
    <p:sldId id="460" r:id="rId27"/>
    <p:sldId id="461" r:id="rId28"/>
    <p:sldId id="383" r:id="rId29"/>
    <p:sldId id="382" r:id="rId30"/>
    <p:sldId id="381" r:id="rId31"/>
    <p:sldId id="380" r:id="rId32"/>
    <p:sldId id="379" r:id="rId33"/>
    <p:sldId id="378" r:id="rId34"/>
    <p:sldId id="377" r:id="rId35"/>
    <p:sldId id="376" r:id="rId36"/>
    <p:sldId id="392" r:id="rId37"/>
    <p:sldId id="391" r:id="rId38"/>
    <p:sldId id="390" r:id="rId39"/>
    <p:sldId id="389" r:id="rId40"/>
    <p:sldId id="388" r:id="rId41"/>
    <p:sldId id="387" r:id="rId42"/>
    <p:sldId id="386" r:id="rId43"/>
    <p:sldId id="385" r:id="rId44"/>
    <p:sldId id="384" r:id="rId45"/>
    <p:sldId id="375" r:id="rId46"/>
    <p:sldId id="372" r:id="rId47"/>
    <p:sldId id="371" r:id="rId48"/>
    <p:sldId id="370" r:id="rId49"/>
    <p:sldId id="369" r:id="rId50"/>
    <p:sldId id="368" r:id="rId51"/>
    <p:sldId id="417" r:id="rId52"/>
    <p:sldId id="416" r:id="rId53"/>
    <p:sldId id="415" r:id="rId54"/>
    <p:sldId id="414" r:id="rId55"/>
    <p:sldId id="413" r:id="rId56"/>
    <p:sldId id="412" r:id="rId57"/>
    <p:sldId id="411" r:id="rId58"/>
    <p:sldId id="410" r:id="rId59"/>
    <p:sldId id="409" r:id="rId60"/>
    <p:sldId id="408" r:id="rId61"/>
    <p:sldId id="407" r:id="rId62"/>
    <p:sldId id="406" r:id="rId63"/>
    <p:sldId id="405" r:id="rId64"/>
    <p:sldId id="404" r:id="rId65"/>
    <p:sldId id="403" r:id="rId66"/>
    <p:sldId id="402" r:id="rId67"/>
    <p:sldId id="401" r:id="rId68"/>
    <p:sldId id="400" r:id="rId69"/>
    <p:sldId id="399" r:id="rId70"/>
    <p:sldId id="444" r:id="rId71"/>
    <p:sldId id="445" r:id="rId72"/>
    <p:sldId id="398" r:id="rId73"/>
    <p:sldId id="397" r:id="rId74"/>
    <p:sldId id="396" r:id="rId75"/>
    <p:sldId id="446" r:id="rId76"/>
    <p:sldId id="395" r:id="rId77"/>
    <p:sldId id="447" r:id="rId78"/>
    <p:sldId id="394" r:id="rId79"/>
    <p:sldId id="393" r:id="rId80"/>
    <p:sldId id="443" r:id="rId81"/>
    <p:sldId id="442" r:id="rId82"/>
    <p:sldId id="441" r:id="rId83"/>
    <p:sldId id="440" r:id="rId84"/>
    <p:sldId id="439" r:id="rId85"/>
    <p:sldId id="362" r:id="rId86"/>
    <p:sldId id="454" r:id="rId87"/>
    <p:sldId id="453" r:id="rId88"/>
    <p:sldId id="452" r:id="rId89"/>
    <p:sldId id="451" r:id="rId90"/>
    <p:sldId id="450" r:id="rId91"/>
    <p:sldId id="360" r:id="rId9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C3B1D1-DB4B-EF57-8DA1-91D9B3871419}" name="Will Bauer" initials="WB" userId="S::wbauer@cupe.ca::6d4d6374-c602-4a0e-8009-11f42c842c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3BD5C-CC11-4632-A545-26E6B7DDAD2F}" v="12" dt="2026-02-24T16:41:05.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994" y="288"/>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microsoft.com/office/2016/11/relationships/changesInfo" Target="changesInfos/changesInfo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Bauer" userId="6d4d6374-c602-4a0e-8009-11f42c842cf8" providerId="ADAL" clId="{A6DEE7AD-E988-4FBE-B41E-8BB4F61C8650}"/>
    <pc:docChg chg="undo custSel modSld modMainMaster">
      <pc:chgData name="Will Bauer" userId="6d4d6374-c602-4a0e-8009-11f42c842cf8" providerId="ADAL" clId="{A6DEE7AD-E988-4FBE-B41E-8BB4F61C8650}" dt="2026-02-24T16:52:58.269" v="142" actId="478"/>
      <pc:docMkLst>
        <pc:docMk/>
      </pc:docMkLst>
      <pc:sldChg chg="modSp mod">
        <pc:chgData name="Will Bauer" userId="6d4d6374-c602-4a0e-8009-11f42c842cf8" providerId="ADAL" clId="{A6DEE7AD-E988-4FBE-B41E-8BB4F61C8650}" dt="2026-02-24T16:41:05.396" v="27"/>
        <pc:sldMkLst>
          <pc:docMk/>
          <pc:sldMk cId="344080127" sldId="256"/>
        </pc:sldMkLst>
        <pc:spChg chg="mod">
          <ac:chgData name="Will Bauer" userId="6d4d6374-c602-4a0e-8009-11f42c842cf8" providerId="ADAL" clId="{A6DEE7AD-E988-4FBE-B41E-8BB4F61C8650}" dt="2026-02-24T16:41:05.396" v="27"/>
          <ac:spMkLst>
            <pc:docMk/>
            <pc:sldMk cId="344080127" sldId="256"/>
            <ac:spMk id="3" creationId="{00000000-0000-0000-0000-000000000000}"/>
          </ac:spMkLst>
        </pc:spChg>
      </pc:sldChg>
      <pc:sldChg chg="delSp modSp mod">
        <pc:chgData name="Will Bauer" userId="6d4d6374-c602-4a0e-8009-11f42c842cf8" providerId="ADAL" clId="{A6DEE7AD-E988-4FBE-B41E-8BB4F61C8650}" dt="2026-02-24T16:52:55.781" v="141" actId="478"/>
        <pc:sldMkLst>
          <pc:docMk/>
          <pc:sldMk cId="1126723429" sldId="270"/>
        </pc:sldMkLst>
        <pc:spChg chg="del mod">
          <ac:chgData name="Will Bauer" userId="6d4d6374-c602-4a0e-8009-11f42c842cf8" providerId="ADAL" clId="{A6DEE7AD-E988-4FBE-B41E-8BB4F61C8650}" dt="2026-02-24T16:52:55.781" v="141" actId="478"/>
          <ac:spMkLst>
            <pc:docMk/>
            <pc:sldMk cId="1126723429" sldId="270"/>
            <ac:spMk id="4" creationId="{6B50080A-2C3D-4D19-93D5-7C044424F9C7}"/>
          </ac:spMkLst>
        </pc:spChg>
        <pc:spChg chg="mod">
          <ac:chgData name="Will Bauer" userId="6d4d6374-c602-4a0e-8009-11f42c842cf8" providerId="ADAL" clId="{A6DEE7AD-E988-4FBE-B41E-8BB4F61C8650}" dt="2026-02-24T16:41:05.396" v="27"/>
          <ac:spMkLst>
            <pc:docMk/>
            <pc:sldMk cId="1126723429" sldId="270"/>
            <ac:spMk id="5" creationId="{08885500-F182-4ABA-9038-C96E0936B2E4}"/>
          </ac:spMkLst>
        </pc:spChg>
        <pc:spChg chg="mod">
          <ac:chgData name="Will Bauer" userId="6d4d6374-c602-4a0e-8009-11f42c842cf8" providerId="ADAL" clId="{A6DEE7AD-E988-4FBE-B41E-8BB4F61C8650}" dt="2026-02-24T16:41:05.396" v="27"/>
          <ac:spMkLst>
            <pc:docMk/>
            <pc:sldMk cId="1126723429" sldId="270"/>
            <ac:spMk id="6" creationId="{D50B9625-F737-45A0-A6DA-8B14D8C8BC99}"/>
          </ac:spMkLst>
        </pc:spChg>
        <pc:spChg chg="mod">
          <ac:chgData name="Will Bauer" userId="6d4d6374-c602-4a0e-8009-11f42c842cf8" providerId="ADAL" clId="{A6DEE7AD-E988-4FBE-B41E-8BB4F61C8650}" dt="2026-02-24T16:41:05.396" v="27"/>
          <ac:spMkLst>
            <pc:docMk/>
            <pc:sldMk cId="1126723429" sldId="270"/>
            <ac:spMk id="14" creationId="{00000000-0000-0000-0000-000000000000}"/>
          </ac:spMkLst>
        </pc:spChg>
      </pc:sldChg>
      <pc:sldChg chg="delSp modSp mod">
        <pc:chgData name="Will Bauer" userId="6d4d6374-c602-4a0e-8009-11f42c842cf8" providerId="ADAL" clId="{A6DEE7AD-E988-4FBE-B41E-8BB4F61C8650}" dt="2026-02-24T16:52:53.407" v="140" actId="478"/>
        <pc:sldMkLst>
          <pc:docMk/>
          <pc:sldMk cId="4143366324" sldId="276"/>
        </pc:sldMkLst>
        <pc:spChg chg="del mod">
          <ac:chgData name="Will Bauer" userId="6d4d6374-c602-4a0e-8009-11f42c842cf8" providerId="ADAL" clId="{A6DEE7AD-E988-4FBE-B41E-8BB4F61C8650}" dt="2026-02-24T16:52:53.407" v="140" actId="478"/>
          <ac:spMkLst>
            <pc:docMk/>
            <pc:sldMk cId="4143366324" sldId="276"/>
            <ac:spMk id="2" creationId="{DBFF6EAD-F64E-4E02-A45B-6F300F5A1EE1}"/>
          </ac:spMkLst>
        </pc:spChg>
        <pc:spChg chg="mod">
          <ac:chgData name="Will Bauer" userId="6d4d6374-c602-4a0e-8009-11f42c842cf8" providerId="ADAL" clId="{A6DEE7AD-E988-4FBE-B41E-8BB4F61C8650}" dt="2026-02-24T16:41:05.396" v="27"/>
          <ac:spMkLst>
            <pc:docMk/>
            <pc:sldMk cId="4143366324" sldId="276"/>
            <ac:spMk id="3" creationId="{B4AF3D3D-28FA-45E5-B17A-E6FC8B45CC1D}"/>
          </ac:spMkLst>
        </pc:spChg>
        <pc:spChg chg="mod">
          <ac:chgData name="Will Bauer" userId="6d4d6374-c602-4a0e-8009-11f42c842cf8" providerId="ADAL" clId="{A6DEE7AD-E988-4FBE-B41E-8BB4F61C8650}" dt="2026-02-24T16:41:05.396" v="27"/>
          <ac:spMkLst>
            <pc:docMk/>
            <pc:sldMk cId="4143366324" sldId="276"/>
            <ac:spMk id="4" creationId="{76A2C220-DBB3-4747-B832-311DC035E5E8}"/>
          </ac:spMkLst>
        </pc:spChg>
        <pc:spChg chg="mod">
          <ac:chgData name="Will Bauer" userId="6d4d6374-c602-4a0e-8009-11f42c842cf8" providerId="ADAL" clId="{A6DEE7AD-E988-4FBE-B41E-8BB4F61C8650}" dt="2026-02-24T16:41:05.396" v="27"/>
          <ac:spMkLst>
            <pc:docMk/>
            <pc:sldMk cId="4143366324" sldId="276"/>
            <ac:spMk id="14" creationId="{00000000-0000-0000-0000-000000000000}"/>
          </ac:spMkLst>
        </pc:spChg>
      </pc:sldChg>
      <pc:sldChg chg="delSp modSp mod">
        <pc:chgData name="Will Bauer" userId="6d4d6374-c602-4a0e-8009-11f42c842cf8" providerId="ADAL" clId="{A6DEE7AD-E988-4FBE-B41E-8BB4F61C8650}" dt="2026-02-24T16:52:51.297" v="139" actId="478"/>
        <pc:sldMkLst>
          <pc:docMk/>
          <pc:sldMk cId="2131114011" sldId="277"/>
        </pc:sldMkLst>
        <pc:spChg chg="mod">
          <ac:chgData name="Will Bauer" userId="6d4d6374-c602-4a0e-8009-11f42c842cf8" providerId="ADAL" clId="{A6DEE7AD-E988-4FBE-B41E-8BB4F61C8650}" dt="2026-02-24T16:41:05.396" v="27"/>
          <ac:spMkLst>
            <pc:docMk/>
            <pc:sldMk cId="2131114011" sldId="277"/>
            <ac:spMk id="3" creationId="{F1CADEE9-A83C-46A4-8991-78533FC6D653}"/>
          </ac:spMkLst>
        </pc:spChg>
        <pc:spChg chg="del mod">
          <ac:chgData name="Will Bauer" userId="6d4d6374-c602-4a0e-8009-11f42c842cf8" providerId="ADAL" clId="{A6DEE7AD-E988-4FBE-B41E-8BB4F61C8650}" dt="2026-02-24T16:52:51.297" v="139" actId="478"/>
          <ac:spMkLst>
            <pc:docMk/>
            <pc:sldMk cId="2131114011" sldId="277"/>
            <ac:spMk id="4" creationId="{8DE96DC0-B3DF-49D6-96F5-5004A685248F}"/>
          </ac:spMkLst>
        </pc:spChg>
        <pc:spChg chg="mod">
          <ac:chgData name="Will Bauer" userId="6d4d6374-c602-4a0e-8009-11f42c842cf8" providerId="ADAL" clId="{A6DEE7AD-E988-4FBE-B41E-8BB4F61C8650}" dt="2026-02-24T16:41:05.396" v="27"/>
          <ac:spMkLst>
            <pc:docMk/>
            <pc:sldMk cId="2131114011" sldId="277"/>
            <ac:spMk id="5" creationId="{432254DF-CFFF-45D0-8A34-AFDE401CFF45}"/>
          </ac:spMkLst>
        </pc:spChg>
        <pc:spChg chg="mod">
          <ac:chgData name="Will Bauer" userId="6d4d6374-c602-4a0e-8009-11f42c842cf8" providerId="ADAL" clId="{A6DEE7AD-E988-4FBE-B41E-8BB4F61C8650}" dt="2026-02-24T16:41:05.396" v="27"/>
          <ac:spMkLst>
            <pc:docMk/>
            <pc:sldMk cId="2131114011" sldId="277"/>
            <ac:spMk id="6" creationId="{BC943A93-9257-4A43-B467-ABE48468AE7B}"/>
          </ac:spMkLst>
        </pc:spChg>
      </pc:sldChg>
      <pc:sldChg chg="delSp modSp mod">
        <pc:chgData name="Will Bauer" userId="6d4d6374-c602-4a0e-8009-11f42c842cf8" providerId="ADAL" clId="{A6DEE7AD-E988-4FBE-B41E-8BB4F61C8650}" dt="2026-02-24T16:52:48.859" v="138" actId="478"/>
        <pc:sldMkLst>
          <pc:docMk/>
          <pc:sldMk cId="1841154408" sldId="278"/>
        </pc:sldMkLst>
        <pc:spChg chg="mod">
          <ac:chgData name="Will Bauer" userId="6d4d6374-c602-4a0e-8009-11f42c842cf8" providerId="ADAL" clId="{A6DEE7AD-E988-4FBE-B41E-8BB4F61C8650}" dt="2026-02-24T16:41:05.396" v="27"/>
          <ac:spMkLst>
            <pc:docMk/>
            <pc:sldMk cId="1841154408" sldId="278"/>
            <ac:spMk id="3" creationId="{14A70D1D-19D5-42A4-B2C4-453A9ABC6073}"/>
          </ac:spMkLst>
        </pc:spChg>
        <pc:spChg chg="del mod">
          <ac:chgData name="Will Bauer" userId="6d4d6374-c602-4a0e-8009-11f42c842cf8" providerId="ADAL" clId="{A6DEE7AD-E988-4FBE-B41E-8BB4F61C8650}" dt="2026-02-24T16:52:48.859" v="138" actId="478"/>
          <ac:spMkLst>
            <pc:docMk/>
            <pc:sldMk cId="1841154408" sldId="278"/>
            <ac:spMk id="4" creationId="{A694A56B-B1E9-4AA2-B1F5-66424607270F}"/>
          </ac:spMkLst>
        </pc:spChg>
        <pc:spChg chg="mod">
          <ac:chgData name="Will Bauer" userId="6d4d6374-c602-4a0e-8009-11f42c842cf8" providerId="ADAL" clId="{A6DEE7AD-E988-4FBE-B41E-8BB4F61C8650}" dt="2026-02-24T16:41:05.396" v="27"/>
          <ac:spMkLst>
            <pc:docMk/>
            <pc:sldMk cId="1841154408" sldId="278"/>
            <ac:spMk id="5" creationId="{51F8D80A-28E5-4509-AC5D-44874D4EC362}"/>
          </ac:spMkLst>
        </pc:spChg>
        <pc:spChg chg="mod">
          <ac:chgData name="Will Bauer" userId="6d4d6374-c602-4a0e-8009-11f42c842cf8" providerId="ADAL" clId="{A6DEE7AD-E988-4FBE-B41E-8BB4F61C8650}" dt="2026-02-24T16:41:05.396" v="27"/>
          <ac:spMkLst>
            <pc:docMk/>
            <pc:sldMk cId="1841154408" sldId="278"/>
            <ac:spMk id="6" creationId="{DEE44AD1-8A78-4870-B680-BEA630B2246E}"/>
          </ac:spMkLst>
        </pc:spChg>
      </pc:sldChg>
      <pc:sldChg chg="delSp modSp mod">
        <pc:chgData name="Will Bauer" userId="6d4d6374-c602-4a0e-8009-11f42c842cf8" providerId="ADAL" clId="{A6DEE7AD-E988-4FBE-B41E-8BB4F61C8650}" dt="2026-02-24T16:52:36.665" v="133" actId="478"/>
        <pc:sldMkLst>
          <pc:docMk/>
          <pc:sldMk cId="3820011789" sldId="279"/>
        </pc:sldMkLst>
        <pc:spChg chg="mod">
          <ac:chgData name="Will Bauer" userId="6d4d6374-c602-4a0e-8009-11f42c842cf8" providerId="ADAL" clId="{A6DEE7AD-E988-4FBE-B41E-8BB4F61C8650}" dt="2026-02-24T16:41:05.396" v="27"/>
          <ac:spMkLst>
            <pc:docMk/>
            <pc:sldMk cId="3820011789" sldId="279"/>
            <ac:spMk id="3" creationId="{D6DAFE83-CED2-4FA9-A753-A36AFC7A2B90}"/>
          </ac:spMkLst>
        </pc:spChg>
        <pc:spChg chg="del mod">
          <ac:chgData name="Will Bauer" userId="6d4d6374-c602-4a0e-8009-11f42c842cf8" providerId="ADAL" clId="{A6DEE7AD-E988-4FBE-B41E-8BB4F61C8650}" dt="2026-02-24T16:52:36.665" v="133" actId="478"/>
          <ac:spMkLst>
            <pc:docMk/>
            <pc:sldMk cId="3820011789" sldId="279"/>
            <ac:spMk id="4" creationId="{68E64B74-B3DD-4C57-8C1E-794AC7CBC08B}"/>
          </ac:spMkLst>
        </pc:spChg>
        <pc:spChg chg="mod">
          <ac:chgData name="Will Bauer" userId="6d4d6374-c602-4a0e-8009-11f42c842cf8" providerId="ADAL" clId="{A6DEE7AD-E988-4FBE-B41E-8BB4F61C8650}" dt="2026-02-24T16:41:05.396" v="27"/>
          <ac:spMkLst>
            <pc:docMk/>
            <pc:sldMk cId="3820011789" sldId="279"/>
            <ac:spMk id="5" creationId="{6B1B0366-09B1-4924-A974-D75FF49A8DB3}"/>
          </ac:spMkLst>
        </pc:spChg>
        <pc:spChg chg="mod">
          <ac:chgData name="Will Bauer" userId="6d4d6374-c602-4a0e-8009-11f42c842cf8" providerId="ADAL" clId="{A6DEE7AD-E988-4FBE-B41E-8BB4F61C8650}" dt="2026-02-24T16:41:05.396" v="27"/>
          <ac:spMkLst>
            <pc:docMk/>
            <pc:sldMk cId="3820011789" sldId="279"/>
            <ac:spMk id="6" creationId="{0FC46FB8-CE04-4012-ACED-6C4C983E02B3}"/>
          </ac:spMkLst>
        </pc:spChg>
      </pc:sldChg>
      <pc:sldChg chg="delSp modSp mod">
        <pc:chgData name="Will Bauer" userId="6d4d6374-c602-4a0e-8009-11f42c842cf8" providerId="ADAL" clId="{A6DEE7AD-E988-4FBE-B41E-8BB4F61C8650}" dt="2026-02-24T16:52:45.330" v="137" actId="478"/>
        <pc:sldMkLst>
          <pc:docMk/>
          <pc:sldMk cId="1419411825" sldId="280"/>
        </pc:sldMkLst>
        <pc:spChg chg="del mod">
          <ac:chgData name="Will Bauer" userId="6d4d6374-c602-4a0e-8009-11f42c842cf8" providerId="ADAL" clId="{A6DEE7AD-E988-4FBE-B41E-8BB4F61C8650}" dt="2026-02-24T16:52:45.330" v="137" actId="478"/>
          <ac:spMkLst>
            <pc:docMk/>
            <pc:sldMk cId="1419411825" sldId="280"/>
            <ac:spMk id="2" creationId="{34269D43-1AE3-42A1-B8DB-81E3E2C6A8D0}"/>
          </ac:spMkLst>
        </pc:spChg>
        <pc:spChg chg="mod">
          <ac:chgData name="Will Bauer" userId="6d4d6374-c602-4a0e-8009-11f42c842cf8" providerId="ADAL" clId="{A6DEE7AD-E988-4FBE-B41E-8BB4F61C8650}" dt="2026-02-24T16:41:05.396" v="27"/>
          <ac:spMkLst>
            <pc:docMk/>
            <pc:sldMk cId="1419411825" sldId="280"/>
            <ac:spMk id="3" creationId="{14A70D1D-19D5-42A4-B2C4-453A9ABC6073}"/>
          </ac:spMkLst>
        </pc:spChg>
        <pc:spChg chg="mod">
          <ac:chgData name="Will Bauer" userId="6d4d6374-c602-4a0e-8009-11f42c842cf8" providerId="ADAL" clId="{A6DEE7AD-E988-4FBE-B41E-8BB4F61C8650}" dt="2026-02-24T16:41:05.396" v="27"/>
          <ac:spMkLst>
            <pc:docMk/>
            <pc:sldMk cId="1419411825" sldId="280"/>
            <ac:spMk id="4" creationId="{9CBC0026-99DA-49A3-AB7E-9C889EC29948}"/>
          </ac:spMkLst>
        </pc:spChg>
        <pc:spChg chg="mod">
          <ac:chgData name="Will Bauer" userId="6d4d6374-c602-4a0e-8009-11f42c842cf8" providerId="ADAL" clId="{A6DEE7AD-E988-4FBE-B41E-8BB4F61C8650}" dt="2026-02-24T16:41:05.396" v="27"/>
          <ac:spMkLst>
            <pc:docMk/>
            <pc:sldMk cId="1419411825" sldId="280"/>
            <ac:spMk id="5" creationId="{D132FA00-1E28-409C-BBE6-C8F1D2FA4891}"/>
          </ac:spMkLst>
        </pc:spChg>
      </pc:sldChg>
      <pc:sldChg chg="delSp modSp mod">
        <pc:chgData name="Will Bauer" userId="6d4d6374-c602-4a0e-8009-11f42c842cf8" providerId="ADAL" clId="{A6DEE7AD-E988-4FBE-B41E-8BB4F61C8650}" dt="2026-02-24T16:52:38.761" v="134" actId="478"/>
        <pc:sldMkLst>
          <pc:docMk/>
          <pc:sldMk cId="2799519760" sldId="282"/>
        </pc:sldMkLst>
        <pc:spChg chg="mod">
          <ac:chgData name="Will Bauer" userId="6d4d6374-c602-4a0e-8009-11f42c842cf8" providerId="ADAL" clId="{A6DEE7AD-E988-4FBE-B41E-8BB4F61C8650}" dt="2026-02-24T16:41:05.396" v="27"/>
          <ac:spMkLst>
            <pc:docMk/>
            <pc:sldMk cId="2799519760" sldId="282"/>
            <ac:spMk id="3" creationId="{061F58C0-C7AD-4502-BE69-B6051162D1AE}"/>
          </ac:spMkLst>
        </pc:spChg>
        <pc:spChg chg="del mod">
          <ac:chgData name="Will Bauer" userId="6d4d6374-c602-4a0e-8009-11f42c842cf8" providerId="ADAL" clId="{A6DEE7AD-E988-4FBE-B41E-8BB4F61C8650}" dt="2026-02-24T16:52:38.761" v="134" actId="478"/>
          <ac:spMkLst>
            <pc:docMk/>
            <pc:sldMk cId="2799519760" sldId="282"/>
            <ac:spMk id="4" creationId="{087008D8-AA21-4B25-BA95-566B673A1212}"/>
          </ac:spMkLst>
        </pc:spChg>
        <pc:spChg chg="mod">
          <ac:chgData name="Will Bauer" userId="6d4d6374-c602-4a0e-8009-11f42c842cf8" providerId="ADAL" clId="{A6DEE7AD-E988-4FBE-B41E-8BB4F61C8650}" dt="2026-02-24T16:41:05.396" v="27"/>
          <ac:spMkLst>
            <pc:docMk/>
            <pc:sldMk cId="2799519760" sldId="282"/>
            <ac:spMk id="5" creationId="{3AD22202-B8C2-4ECD-82F6-52DEE0235393}"/>
          </ac:spMkLst>
        </pc:spChg>
        <pc:spChg chg="mod">
          <ac:chgData name="Will Bauer" userId="6d4d6374-c602-4a0e-8009-11f42c842cf8" providerId="ADAL" clId="{A6DEE7AD-E988-4FBE-B41E-8BB4F61C8650}" dt="2026-02-24T16:41:05.396" v="27"/>
          <ac:spMkLst>
            <pc:docMk/>
            <pc:sldMk cId="2799519760" sldId="282"/>
            <ac:spMk id="7" creationId="{218F7F82-49F7-40E5-A681-D5137CA37858}"/>
          </ac:spMkLst>
        </pc:spChg>
      </pc:sldChg>
      <pc:sldChg chg="delSp modSp mod">
        <pc:chgData name="Will Bauer" userId="6d4d6374-c602-4a0e-8009-11f42c842cf8" providerId="ADAL" clId="{A6DEE7AD-E988-4FBE-B41E-8BB4F61C8650}" dt="2026-02-24T16:52:42.509" v="136" actId="478"/>
        <pc:sldMkLst>
          <pc:docMk/>
          <pc:sldMk cId="3917924922" sldId="283"/>
        </pc:sldMkLst>
        <pc:spChg chg="del mod">
          <ac:chgData name="Will Bauer" userId="6d4d6374-c602-4a0e-8009-11f42c842cf8" providerId="ADAL" clId="{A6DEE7AD-E988-4FBE-B41E-8BB4F61C8650}" dt="2026-02-24T16:52:42.509" v="136" actId="478"/>
          <ac:spMkLst>
            <pc:docMk/>
            <pc:sldMk cId="3917924922" sldId="283"/>
            <ac:spMk id="2" creationId="{F2155A37-2FFF-4F61-BD85-2A9CA1394581}"/>
          </ac:spMkLst>
        </pc:spChg>
        <pc:spChg chg="mod">
          <ac:chgData name="Will Bauer" userId="6d4d6374-c602-4a0e-8009-11f42c842cf8" providerId="ADAL" clId="{A6DEE7AD-E988-4FBE-B41E-8BB4F61C8650}" dt="2026-02-24T16:41:05.396" v="27"/>
          <ac:spMkLst>
            <pc:docMk/>
            <pc:sldMk cId="3917924922" sldId="283"/>
            <ac:spMk id="3" creationId="{14A70D1D-19D5-42A4-B2C4-453A9ABC6073}"/>
          </ac:spMkLst>
        </pc:spChg>
        <pc:spChg chg="mod">
          <ac:chgData name="Will Bauer" userId="6d4d6374-c602-4a0e-8009-11f42c842cf8" providerId="ADAL" clId="{A6DEE7AD-E988-4FBE-B41E-8BB4F61C8650}" dt="2026-02-24T16:41:05.396" v="27"/>
          <ac:spMkLst>
            <pc:docMk/>
            <pc:sldMk cId="3917924922" sldId="283"/>
            <ac:spMk id="4" creationId="{0CCCE782-BDDF-48C5-85B3-1391E0873C76}"/>
          </ac:spMkLst>
        </pc:spChg>
        <pc:spChg chg="mod">
          <ac:chgData name="Will Bauer" userId="6d4d6374-c602-4a0e-8009-11f42c842cf8" providerId="ADAL" clId="{A6DEE7AD-E988-4FBE-B41E-8BB4F61C8650}" dt="2026-02-24T16:41:05.396" v="27"/>
          <ac:spMkLst>
            <pc:docMk/>
            <pc:sldMk cId="3917924922" sldId="283"/>
            <ac:spMk id="6" creationId="{ACC0B2BB-5B0C-4830-94A3-2C2FADDF1275}"/>
          </ac:spMkLst>
        </pc:spChg>
      </pc:sldChg>
      <pc:sldChg chg="delSp modSp mod">
        <pc:chgData name="Will Bauer" userId="6d4d6374-c602-4a0e-8009-11f42c842cf8" providerId="ADAL" clId="{A6DEE7AD-E988-4FBE-B41E-8BB4F61C8650}" dt="2026-02-24T16:52:40.699" v="135" actId="478"/>
        <pc:sldMkLst>
          <pc:docMk/>
          <pc:sldMk cId="4268794593" sldId="284"/>
        </pc:sldMkLst>
        <pc:spChg chg="del mod">
          <ac:chgData name="Will Bauer" userId="6d4d6374-c602-4a0e-8009-11f42c842cf8" providerId="ADAL" clId="{A6DEE7AD-E988-4FBE-B41E-8BB4F61C8650}" dt="2026-02-24T16:52:40.699" v="135" actId="478"/>
          <ac:spMkLst>
            <pc:docMk/>
            <pc:sldMk cId="4268794593" sldId="284"/>
            <ac:spMk id="2" creationId="{D19DD42E-D3E7-4CA4-9E42-6CADDC6DF053}"/>
          </ac:spMkLst>
        </pc:spChg>
        <pc:spChg chg="mod">
          <ac:chgData name="Will Bauer" userId="6d4d6374-c602-4a0e-8009-11f42c842cf8" providerId="ADAL" clId="{A6DEE7AD-E988-4FBE-B41E-8BB4F61C8650}" dt="2026-02-24T16:41:05.396" v="27"/>
          <ac:spMkLst>
            <pc:docMk/>
            <pc:sldMk cId="4268794593" sldId="284"/>
            <ac:spMk id="3" creationId="{14A70D1D-19D5-42A4-B2C4-453A9ABC6073}"/>
          </ac:spMkLst>
        </pc:spChg>
        <pc:spChg chg="mod">
          <ac:chgData name="Will Bauer" userId="6d4d6374-c602-4a0e-8009-11f42c842cf8" providerId="ADAL" clId="{A6DEE7AD-E988-4FBE-B41E-8BB4F61C8650}" dt="2026-02-24T16:41:05.396" v="27"/>
          <ac:spMkLst>
            <pc:docMk/>
            <pc:sldMk cId="4268794593" sldId="284"/>
            <ac:spMk id="4" creationId="{4EEDED70-9906-4415-A9EB-201B4E9FC92A}"/>
          </ac:spMkLst>
        </pc:spChg>
        <pc:spChg chg="mod">
          <ac:chgData name="Will Bauer" userId="6d4d6374-c602-4a0e-8009-11f42c842cf8" providerId="ADAL" clId="{A6DEE7AD-E988-4FBE-B41E-8BB4F61C8650}" dt="2026-02-24T16:41:05.396" v="27"/>
          <ac:spMkLst>
            <pc:docMk/>
            <pc:sldMk cId="4268794593" sldId="284"/>
            <ac:spMk id="5" creationId="{ADF18CAF-04A6-4BE0-9452-0448BB4CC496}"/>
          </ac:spMkLst>
        </pc:spChg>
      </pc:sldChg>
      <pc:sldChg chg="delSp modSp mod">
        <pc:chgData name="Will Bauer" userId="6d4d6374-c602-4a0e-8009-11f42c842cf8" providerId="ADAL" clId="{A6DEE7AD-E988-4FBE-B41E-8BB4F61C8650}" dt="2026-02-24T16:52:34.344" v="132" actId="478"/>
        <pc:sldMkLst>
          <pc:docMk/>
          <pc:sldMk cId="3811807964" sldId="286"/>
        </pc:sldMkLst>
        <pc:spChg chg="del mod">
          <ac:chgData name="Will Bauer" userId="6d4d6374-c602-4a0e-8009-11f42c842cf8" providerId="ADAL" clId="{A6DEE7AD-E988-4FBE-B41E-8BB4F61C8650}" dt="2026-02-24T16:52:34.344" v="132" actId="478"/>
          <ac:spMkLst>
            <pc:docMk/>
            <pc:sldMk cId="3811807964" sldId="286"/>
            <ac:spMk id="2" creationId="{FE2F5567-B322-4A12-BE72-A669DDE267DB}"/>
          </ac:spMkLst>
        </pc:spChg>
        <pc:spChg chg="mod">
          <ac:chgData name="Will Bauer" userId="6d4d6374-c602-4a0e-8009-11f42c842cf8" providerId="ADAL" clId="{A6DEE7AD-E988-4FBE-B41E-8BB4F61C8650}" dt="2026-02-24T16:41:05.396" v="27"/>
          <ac:spMkLst>
            <pc:docMk/>
            <pc:sldMk cId="3811807964" sldId="286"/>
            <ac:spMk id="3" creationId="{D6DAFE83-CED2-4FA9-A753-A36AFC7A2B90}"/>
          </ac:spMkLst>
        </pc:spChg>
        <pc:spChg chg="mod">
          <ac:chgData name="Will Bauer" userId="6d4d6374-c602-4a0e-8009-11f42c842cf8" providerId="ADAL" clId="{A6DEE7AD-E988-4FBE-B41E-8BB4F61C8650}" dt="2026-02-24T16:41:05.396" v="27"/>
          <ac:spMkLst>
            <pc:docMk/>
            <pc:sldMk cId="3811807964" sldId="286"/>
            <ac:spMk id="4" creationId="{5913D983-61AC-4BC2-8D97-BEE404421C33}"/>
          </ac:spMkLst>
        </pc:spChg>
        <pc:spChg chg="mod">
          <ac:chgData name="Will Bauer" userId="6d4d6374-c602-4a0e-8009-11f42c842cf8" providerId="ADAL" clId="{A6DEE7AD-E988-4FBE-B41E-8BB4F61C8650}" dt="2026-02-24T16:41:05.396" v="27"/>
          <ac:spMkLst>
            <pc:docMk/>
            <pc:sldMk cId="3811807964" sldId="286"/>
            <ac:spMk id="5" creationId="{AF6592B0-CF7A-412A-8305-03B5C4976EEB}"/>
          </ac:spMkLst>
        </pc:spChg>
      </pc:sldChg>
      <pc:sldChg chg="delSp modSp mod">
        <pc:chgData name="Will Bauer" userId="6d4d6374-c602-4a0e-8009-11f42c842cf8" providerId="ADAL" clId="{A6DEE7AD-E988-4FBE-B41E-8BB4F61C8650}" dt="2026-02-24T16:52:32.215" v="131" actId="478"/>
        <pc:sldMkLst>
          <pc:docMk/>
          <pc:sldMk cId="3582815686" sldId="287"/>
        </pc:sldMkLst>
        <pc:spChg chg="del mod">
          <ac:chgData name="Will Bauer" userId="6d4d6374-c602-4a0e-8009-11f42c842cf8" providerId="ADAL" clId="{A6DEE7AD-E988-4FBE-B41E-8BB4F61C8650}" dt="2026-02-24T16:52:32.215" v="131" actId="478"/>
          <ac:spMkLst>
            <pc:docMk/>
            <pc:sldMk cId="3582815686" sldId="287"/>
            <ac:spMk id="2" creationId="{8B26F6AE-E12D-4854-B6AC-9960EC7703BF}"/>
          </ac:spMkLst>
        </pc:spChg>
        <pc:spChg chg="mod">
          <ac:chgData name="Will Bauer" userId="6d4d6374-c602-4a0e-8009-11f42c842cf8" providerId="ADAL" clId="{A6DEE7AD-E988-4FBE-B41E-8BB4F61C8650}" dt="2026-02-24T16:41:05.396" v="27"/>
          <ac:spMkLst>
            <pc:docMk/>
            <pc:sldMk cId="3582815686" sldId="287"/>
            <ac:spMk id="3" creationId="{D6DAFE83-CED2-4FA9-A753-A36AFC7A2B90}"/>
          </ac:spMkLst>
        </pc:spChg>
        <pc:spChg chg="mod">
          <ac:chgData name="Will Bauer" userId="6d4d6374-c602-4a0e-8009-11f42c842cf8" providerId="ADAL" clId="{A6DEE7AD-E988-4FBE-B41E-8BB4F61C8650}" dt="2026-02-24T16:41:05.396" v="27"/>
          <ac:spMkLst>
            <pc:docMk/>
            <pc:sldMk cId="3582815686" sldId="287"/>
            <ac:spMk id="4" creationId="{71A7907B-8705-4980-A64B-C2BE928DE1E9}"/>
          </ac:spMkLst>
        </pc:spChg>
        <pc:spChg chg="mod">
          <ac:chgData name="Will Bauer" userId="6d4d6374-c602-4a0e-8009-11f42c842cf8" providerId="ADAL" clId="{A6DEE7AD-E988-4FBE-B41E-8BB4F61C8650}" dt="2026-02-24T16:41:05.396" v="27"/>
          <ac:spMkLst>
            <pc:docMk/>
            <pc:sldMk cId="3582815686" sldId="287"/>
            <ac:spMk id="5" creationId="{E6CBB18D-DE17-42F6-BD0E-C27C539F2B48}"/>
          </ac:spMkLst>
        </pc:spChg>
      </pc:sldChg>
      <pc:sldChg chg="delSp modSp mod">
        <pc:chgData name="Will Bauer" userId="6d4d6374-c602-4a0e-8009-11f42c842cf8" providerId="ADAL" clId="{A6DEE7AD-E988-4FBE-B41E-8BB4F61C8650}" dt="2026-02-24T16:52:29.565" v="130" actId="478"/>
        <pc:sldMkLst>
          <pc:docMk/>
          <pc:sldMk cId="2651815464" sldId="288"/>
        </pc:sldMkLst>
        <pc:spChg chg="del mod">
          <ac:chgData name="Will Bauer" userId="6d4d6374-c602-4a0e-8009-11f42c842cf8" providerId="ADAL" clId="{A6DEE7AD-E988-4FBE-B41E-8BB4F61C8650}" dt="2026-02-24T16:52:29.565" v="130" actId="478"/>
          <ac:spMkLst>
            <pc:docMk/>
            <pc:sldMk cId="2651815464" sldId="288"/>
            <ac:spMk id="2" creationId="{A5153F56-79EE-4D72-8A05-93BA230B441C}"/>
          </ac:spMkLst>
        </pc:spChg>
        <pc:spChg chg="mod">
          <ac:chgData name="Will Bauer" userId="6d4d6374-c602-4a0e-8009-11f42c842cf8" providerId="ADAL" clId="{A6DEE7AD-E988-4FBE-B41E-8BB4F61C8650}" dt="2026-02-24T16:41:05.396" v="27"/>
          <ac:spMkLst>
            <pc:docMk/>
            <pc:sldMk cId="2651815464" sldId="288"/>
            <ac:spMk id="3" creationId="{D6DAFE83-CED2-4FA9-A753-A36AFC7A2B90}"/>
          </ac:spMkLst>
        </pc:spChg>
        <pc:spChg chg="mod">
          <ac:chgData name="Will Bauer" userId="6d4d6374-c602-4a0e-8009-11f42c842cf8" providerId="ADAL" clId="{A6DEE7AD-E988-4FBE-B41E-8BB4F61C8650}" dt="2026-02-24T16:41:05.396" v="27"/>
          <ac:spMkLst>
            <pc:docMk/>
            <pc:sldMk cId="2651815464" sldId="288"/>
            <ac:spMk id="4" creationId="{C4CF35FF-CD2C-4EBB-98EB-5B0CE4428428}"/>
          </ac:spMkLst>
        </pc:spChg>
        <pc:spChg chg="mod">
          <ac:chgData name="Will Bauer" userId="6d4d6374-c602-4a0e-8009-11f42c842cf8" providerId="ADAL" clId="{A6DEE7AD-E988-4FBE-B41E-8BB4F61C8650}" dt="2026-02-24T16:41:05.396" v="27"/>
          <ac:spMkLst>
            <pc:docMk/>
            <pc:sldMk cId="2651815464" sldId="288"/>
            <ac:spMk id="5" creationId="{896CD011-544A-41A6-9ADD-BDFCA73A24DE}"/>
          </ac:spMkLst>
        </pc:spChg>
      </pc:sldChg>
      <pc:sldChg chg="delSp modSp mod">
        <pc:chgData name="Will Bauer" userId="6d4d6374-c602-4a0e-8009-11f42c842cf8" providerId="ADAL" clId="{A6DEE7AD-E988-4FBE-B41E-8BB4F61C8650}" dt="2026-02-24T16:52:26.960" v="129" actId="478"/>
        <pc:sldMkLst>
          <pc:docMk/>
          <pc:sldMk cId="918038963" sldId="289"/>
        </pc:sldMkLst>
        <pc:spChg chg="del mod">
          <ac:chgData name="Will Bauer" userId="6d4d6374-c602-4a0e-8009-11f42c842cf8" providerId="ADAL" clId="{A6DEE7AD-E988-4FBE-B41E-8BB4F61C8650}" dt="2026-02-24T16:52:26.960" v="129" actId="478"/>
          <ac:spMkLst>
            <pc:docMk/>
            <pc:sldMk cId="918038963" sldId="289"/>
            <ac:spMk id="2" creationId="{F096D79D-F899-443B-A9DF-195897F3B736}"/>
          </ac:spMkLst>
        </pc:spChg>
        <pc:spChg chg="mod">
          <ac:chgData name="Will Bauer" userId="6d4d6374-c602-4a0e-8009-11f42c842cf8" providerId="ADAL" clId="{A6DEE7AD-E988-4FBE-B41E-8BB4F61C8650}" dt="2026-02-24T16:41:05.396" v="27"/>
          <ac:spMkLst>
            <pc:docMk/>
            <pc:sldMk cId="918038963" sldId="289"/>
            <ac:spMk id="3" creationId="{D6DAFE83-CED2-4FA9-A753-A36AFC7A2B90}"/>
          </ac:spMkLst>
        </pc:spChg>
        <pc:spChg chg="mod">
          <ac:chgData name="Will Bauer" userId="6d4d6374-c602-4a0e-8009-11f42c842cf8" providerId="ADAL" clId="{A6DEE7AD-E988-4FBE-B41E-8BB4F61C8650}" dt="2026-02-24T16:41:05.396" v="27"/>
          <ac:spMkLst>
            <pc:docMk/>
            <pc:sldMk cId="918038963" sldId="289"/>
            <ac:spMk id="4" creationId="{0C104C32-942D-429D-A31C-BAC9BEE33DE4}"/>
          </ac:spMkLst>
        </pc:spChg>
        <pc:spChg chg="mod">
          <ac:chgData name="Will Bauer" userId="6d4d6374-c602-4a0e-8009-11f42c842cf8" providerId="ADAL" clId="{A6DEE7AD-E988-4FBE-B41E-8BB4F61C8650}" dt="2026-02-24T16:41:05.396" v="27"/>
          <ac:spMkLst>
            <pc:docMk/>
            <pc:sldMk cId="918038963" sldId="289"/>
            <ac:spMk id="5" creationId="{832F49F3-1291-4F82-AC44-30D017A0791F}"/>
          </ac:spMkLst>
        </pc:spChg>
      </pc:sldChg>
      <pc:sldChg chg="delSp modSp mod">
        <pc:chgData name="Will Bauer" userId="6d4d6374-c602-4a0e-8009-11f42c842cf8" providerId="ADAL" clId="{A6DEE7AD-E988-4FBE-B41E-8BB4F61C8650}" dt="2026-02-24T16:52:58.269" v="142" actId="478"/>
        <pc:sldMkLst>
          <pc:docMk/>
          <pc:sldMk cId="3074190958" sldId="300"/>
        </pc:sldMkLst>
        <pc:spChg chg="mod">
          <ac:chgData name="Will Bauer" userId="6d4d6374-c602-4a0e-8009-11f42c842cf8" providerId="ADAL" clId="{A6DEE7AD-E988-4FBE-B41E-8BB4F61C8650}" dt="2026-02-24T16:41:05.396" v="27"/>
          <ac:spMkLst>
            <pc:docMk/>
            <pc:sldMk cId="3074190958" sldId="300"/>
            <ac:spMk id="3" creationId="{02F520B6-A1D2-49B6-9B88-CFDFA2CD6FD2}"/>
          </ac:spMkLst>
        </pc:spChg>
        <pc:spChg chg="mod">
          <ac:chgData name="Will Bauer" userId="6d4d6374-c602-4a0e-8009-11f42c842cf8" providerId="ADAL" clId="{A6DEE7AD-E988-4FBE-B41E-8BB4F61C8650}" dt="2026-02-24T16:41:01.950" v="25"/>
          <ac:spMkLst>
            <pc:docMk/>
            <pc:sldMk cId="3074190958" sldId="300"/>
            <ac:spMk id="9" creationId="{375D0A16-E26A-4AC0-A394-152E6F37C0EB}"/>
          </ac:spMkLst>
        </pc:spChg>
        <pc:spChg chg="del">
          <ac:chgData name="Will Bauer" userId="6d4d6374-c602-4a0e-8009-11f42c842cf8" providerId="ADAL" clId="{A6DEE7AD-E988-4FBE-B41E-8BB4F61C8650}" dt="2026-02-24T16:52:58.269" v="142" actId="478"/>
          <ac:spMkLst>
            <pc:docMk/>
            <pc:sldMk cId="3074190958" sldId="300"/>
            <ac:spMk id="10" creationId="{85F8411A-40E1-48A3-9696-0749975D93EB}"/>
          </ac:spMkLst>
        </pc:spChg>
      </pc:sldChg>
      <pc:sldChg chg="delSp modSp mod">
        <pc:chgData name="Will Bauer" userId="6d4d6374-c602-4a0e-8009-11f42c842cf8" providerId="ADAL" clId="{A6DEE7AD-E988-4FBE-B41E-8BB4F61C8650}" dt="2026-02-24T16:42:28.542" v="32" actId="478"/>
        <pc:sldMkLst>
          <pc:docMk/>
          <pc:sldMk cId="3020241737" sldId="360"/>
        </pc:sldMkLst>
        <pc:spChg chg="del mod">
          <ac:chgData name="Will Bauer" userId="6d4d6374-c602-4a0e-8009-11f42c842cf8" providerId="ADAL" clId="{A6DEE7AD-E988-4FBE-B41E-8BB4F61C8650}" dt="2026-02-24T16:42:28.542" v="32" actId="478"/>
          <ac:spMkLst>
            <pc:docMk/>
            <pc:sldMk cId="3020241737" sldId="360"/>
            <ac:spMk id="2" creationId="{FCBD5437-C4CD-48AF-8BDA-D5AD56CF26F1}"/>
          </ac:spMkLst>
        </pc:spChg>
        <pc:spChg chg="mod">
          <ac:chgData name="Will Bauer" userId="6d4d6374-c602-4a0e-8009-11f42c842cf8" providerId="ADAL" clId="{A6DEE7AD-E988-4FBE-B41E-8BB4F61C8650}" dt="2026-02-24T16:41:05.396" v="27"/>
          <ac:spMkLst>
            <pc:docMk/>
            <pc:sldMk cId="3020241737" sldId="360"/>
            <ac:spMk id="3" creationId="{4A314D9B-2EFE-47DA-BF13-A34EE44C47C3}"/>
          </ac:spMkLst>
        </pc:spChg>
        <pc:spChg chg="mod">
          <ac:chgData name="Will Bauer" userId="6d4d6374-c602-4a0e-8009-11f42c842cf8" providerId="ADAL" clId="{A6DEE7AD-E988-4FBE-B41E-8BB4F61C8650}" dt="2026-02-24T16:41:05.396" v="27"/>
          <ac:spMkLst>
            <pc:docMk/>
            <pc:sldMk cId="3020241737" sldId="360"/>
            <ac:spMk id="4" creationId="{162EEAB3-AAF8-4370-ADA8-9DA6B2DA72EB}"/>
          </ac:spMkLst>
        </pc:spChg>
        <pc:spChg chg="mod">
          <ac:chgData name="Will Bauer" userId="6d4d6374-c602-4a0e-8009-11f42c842cf8" providerId="ADAL" clId="{A6DEE7AD-E988-4FBE-B41E-8BB4F61C8650}" dt="2026-02-24T16:41:05.396" v="27"/>
          <ac:spMkLst>
            <pc:docMk/>
            <pc:sldMk cId="3020241737" sldId="360"/>
            <ac:spMk id="5" creationId="{5D26E449-42BC-4AB7-84D4-8B1B5640549F}"/>
          </ac:spMkLst>
        </pc:spChg>
      </pc:sldChg>
      <pc:sldChg chg="delSp modSp mod">
        <pc:chgData name="Will Bauer" userId="6d4d6374-c602-4a0e-8009-11f42c842cf8" providerId="ADAL" clId="{A6DEE7AD-E988-4FBE-B41E-8BB4F61C8650}" dt="2026-02-24T16:43:08.001" v="38" actId="478"/>
        <pc:sldMkLst>
          <pc:docMk/>
          <pc:sldMk cId="875152309" sldId="362"/>
        </pc:sldMkLst>
        <pc:spChg chg="mod">
          <ac:chgData name="Will Bauer" userId="6d4d6374-c602-4a0e-8009-11f42c842cf8" providerId="ADAL" clId="{A6DEE7AD-E988-4FBE-B41E-8BB4F61C8650}" dt="2026-02-24T16:41:05.396" v="27"/>
          <ac:spMkLst>
            <pc:docMk/>
            <pc:sldMk cId="875152309" sldId="362"/>
            <ac:spMk id="2" creationId="{68FB8F9F-9484-3EE9-BC94-AC3AE1526CAC}"/>
          </ac:spMkLst>
        </pc:spChg>
        <pc:spChg chg="del mod">
          <ac:chgData name="Will Bauer" userId="6d4d6374-c602-4a0e-8009-11f42c842cf8" providerId="ADAL" clId="{A6DEE7AD-E988-4FBE-B41E-8BB4F61C8650}" dt="2026-02-24T16:43:08.001" v="38" actId="478"/>
          <ac:spMkLst>
            <pc:docMk/>
            <pc:sldMk cId="875152309" sldId="362"/>
            <ac:spMk id="3" creationId="{A745C89C-529B-B69C-F52D-E56FA43E1BE8}"/>
          </ac:spMkLst>
        </pc:spChg>
        <pc:spChg chg="mod">
          <ac:chgData name="Will Bauer" userId="6d4d6374-c602-4a0e-8009-11f42c842cf8" providerId="ADAL" clId="{A6DEE7AD-E988-4FBE-B41E-8BB4F61C8650}" dt="2026-02-24T16:41:05.396" v="27"/>
          <ac:spMkLst>
            <pc:docMk/>
            <pc:sldMk cId="875152309" sldId="362"/>
            <ac:spMk id="4" creationId="{CF1A79B0-5ED8-2131-D195-609994E53F3A}"/>
          </ac:spMkLst>
        </pc:spChg>
      </pc:sldChg>
      <pc:sldChg chg="delSp modSp mod">
        <pc:chgData name="Will Bauer" userId="6d4d6374-c602-4a0e-8009-11f42c842cf8" providerId="ADAL" clId="{A6DEE7AD-E988-4FBE-B41E-8BB4F61C8650}" dt="2026-02-24T16:48:09.646" v="84" actId="478"/>
        <pc:sldMkLst>
          <pc:docMk/>
          <pc:sldMk cId="2595201870" sldId="368"/>
        </pc:sldMkLst>
        <pc:spChg chg="del mod">
          <ac:chgData name="Will Bauer" userId="6d4d6374-c602-4a0e-8009-11f42c842cf8" providerId="ADAL" clId="{A6DEE7AD-E988-4FBE-B41E-8BB4F61C8650}" dt="2026-02-24T16:48:09.646" v="84" actId="478"/>
          <ac:spMkLst>
            <pc:docMk/>
            <pc:sldMk cId="2595201870" sldId="368"/>
            <ac:spMk id="2" creationId="{B7E02DA8-8ED7-ADD6-514A-FB9EEEFF0CE8}"/>
          </ac:spMkLst>
        </pc:spChg>
        <pc:spChg chg="mod">
          <ac:chgData name="Will Bauer" userId="6d4d6374-c602-4a0e-8009-11f42c842cf8" providerId="ADAL" clId="{A6DEE7AD-E988-4FBE-B41E-8BB4F61C8650}" dt="2026-02-24T16:41:05.396" v="27"/>
          <ac:spMkLst>
            <pc:docMk/>
            <pc:sldMk cId="2595201870" sldId="368"/>
            <ac:spMk id="3" creationId="{BF157304-A6DA-3A46-A1D9-395B4C9E162D}"/>
          </ac:spMkLst>
        </pc:spChg>
        <pc:spChg chg="mod">
          <ac:chgData name="Will Bauer" userId="6d4d6374-c602-4a0e-8009-11f42c842cf8" providerId="ADAL" clId="{A6DEE7AD-E988-4FBE-B41E-8BB4F61C8650}" dt="2026-02-24T16:41:05.396" v="27"/>
          <ac:spMkLst>
            <pc:docMk/>
            <pc:sldMk cId="2595201870" sldId="368"/>
            <ac:spMk id="4" creationId="{6114656F-8D34-F840-8860-5FC9214AB6F1}"/>
          </ac:spMkLst>
        </pc:spChg>
        <pc:spChg chg="mod">
          <ac:chgData name="Will Bauer" userId="6d4d6374-c602-4a0e-8009-11f42c842cf8" providerId="ADAL" clId="{A6DEE7AD-E988-4FBE-B41E-8BB4F61C8650}" dt="2026-02-24T16:41:05.396" v="27"/>
          <ac:spMkLst>
            <pc:docMk/>
            <pc:sldMk cId="2595201870" sldId="368"/>
            <ac:spMk id="5" creationId="{388E9FE8-8425-0D5C-BE95-D0FD3B9D6779}"/>
          </ac:spMkLst>
        </pc:spChg>
      </pc:sldChg>
      <pc:sldChg chg="delSp modSp mod">
        <pc:chgData name="Will Bauer" userId="6d4d6374-c602-4a0e-8009-11f42c842cf8" providerId="ADAL" clId="{A6DEE7AD-E988-4FBE-B41E-8BB4F61C8650}" dt="2026-02-24T16:48:11.657" v="85" actId="478"/>
        <pc:sldMkLst>
          <pc:docMk/>
          <pc:sldMk cId="3313128128" sldId="369"/>
        </pc:sldMkLst>
        <pc:spChg chg="del mod">
          <ac:chgData name="Will Bauer" userId="6d4d6374-c602-4a0e-8009-11f42c842cf8" providerId="ADAL" clId="{A6DEE7AD-E988-4FBE-B41E-8BB4F61C8650}" dt="2026-02-24T16:48:11.657" v="85" actId="478"/>
          <ac:spMkLst>
            <pc:docMk/>
            <pc:sldMk cId="3313128128" sldId="369"/>
            <ac:spMk id="2" creationId="{3CFB895C-0673-A64D-7D19-A1415EC6EFCD}"/>
          </ac:spMkLst>
        </pc:spChg>
        <pc:spChg chg="mod">
          <ac:chgData name="Will Bauer" userId="6d4d6374-c602-4a0e-8009-11f42c842cf8" providerId="ADAL" clId="{A6DEE7AD-E988-4FBE-B41E-8BB4F61C8650}" dt="2026-02-24T16:41:05.396" v="27"/>
          <ac:spMkLst>
            <pc:docMk/>
            <pc:sldMk cId="3313128128" sldId="369"/>
            <ac:spMk id="3" creationId="{03669BE0-185D-36E2-5375-6AE6BC20B841}"/>
          </ac:spMkLst>
        </pc:spChg>
        <pc:spChg chg="mod">
          <ac:chgData name="Will Bauer" userId="6d4d6374-c602-4a0e-8009-11f42c842cf8" providerId="ADAL" clId="{A6DEE7AD-E988-4FBE-B41E-8BB4F61C8650}" dt="2026-02-24T16:41:05.396" v="27"/>
          <ac:spMkLst>
            <pc:docMk/>
            <pc:sldMk cId="3313128128" sldId="369"/>
            <ac:spMk id="4" creationId="{1BC4D193-CC60-58D1-A9B3-DD8C1ECCFDD9}"/>
          </ac:spMkLst>
        </pc:spChg>
        <pc:spChg chg="mod">
          <ac:chgData name="Will Bauer" userId="6d4d6374-c602-4a0e-8009-11f42c842cf8" providerId="ADAL" clId="{A6DEE7AD-E988-4FBE-B41E-8BB4F61C8650}" dt="2026-02-24T16:41:05.396" v="27"/>
          <ac:spMkLst>
            <pc:docMk/>
            <pc:sldMk cId="3313128128" sldId="369"/>
            <ac:spMk id="5" creationId="{64D818A3-0C6D-1DDE-922D-F39DF1468B39}"/>
          </ac:spMkLst>
        </pc:spChg>
      </pc:sldChg>
      <pc:sldChg chg="delSp modSp mod">
        <pc:chgData name="Will Bauer" userId="6d4d6374-c602-4a0e-8009-11f42c842cf8" providerId="ADAL" clId="{A6DEE7AD-E988-4FBE-B41E-8BB4F61C8650}" dt="2026-02-24T16:48:18.980" v="86" actId="478"/>
        <pc:sldMkLst>
          <pc:docMk/>
          <pc:sldMk cId="127539855" sldId="370"/>
        </pc:sldMkLst>
        <pc:spChg chg="del mod">
          <ac:chgData name="Will Bauer" userId="6d4d6374-c602-4a0e-8009-11f42c842cf8" providerId="ADAL" clId="{A6DEE7AD-E988-4FBE-B41E-8BB4F61C8650}" dt="2026-02-24T16:48:18.980" v="86" actId="478"/>
          <ac:spMkLst>
            <pc:docMk/>
            <pc:sldMk cId="127539855" sldId="370"/>
            <ac:spMk id="2" creationId="{A7D62C82-49DC-7C2F-ABED-D2A484E25BE1}"/>
          </ac:spMkLst>
        </pc:spChg>
        <pc:spChg chg="mod">
          <ac:chgData name="Will Bauer" userId="6d4d6374-c602-4a0e-8009-11f42c842cf8" providerId="ADAL" clId="{A6DEE7AD-E988-4FBE-B41E-8BB4F61C8650}" dt="2026-02-24T16:41:05.396" v="27"/>
          <ac:spMkLst>
            <pc:docMk/>
            <pc:sldMk cId="127539855" sldId="370"/>
            <ac:spMk id="3" creationId="{57F90048-574D-38A9-8674-E73CCB34CA8D}"/>
          </ac:spMkLst>
        </pc:spChg>
        <pc:spChg chg="mod">
          <ac:chgData name="Will Bauer" userId="6d4d6374-c602-4a0e-8009-11f42c842cf8" providerId="ADAL" clId="{A6DEE7AD-E988-4FBE-B41E-8BB4F61C8650}" dt="2026-02-24T16:41:05.396" v="27"/>
          <ac:spMkLst>
            <pc:docMk/>
            <pc:sldMk cId="127539855" sldId="370"/>
            <ac:spMk id="4" creationId="{77E841AD-C1A4-3A46-EE5A-CDDC44EE453C}"/>
          </ac:spMkLst>
        </pc:spChg>
        <pc:spChg chg="mod">
          <ac:chgData name="Will Bauer" userId="6d4d6374-c602-4a0e-8009-11f42c842cf8" providerId="ADAL" clId="{A6DEE7AD-E988-4FBE-B41E-8BB4F61C8650}" dt="2026-02-24T16:41:05.396" v="27"/>
          <ac:spMkLst>
            <pc:docMk/>
            <pc:sldMk cId="127539855" sldId="370"/>
            <ac:spMk id="5" creationId="{5A5A2B2A-9375-EA45-B860-AB92097C89B3}"/>
          </ac:spMkLst>
        </pc:spChg>
      </pc:sldChg>
      <pc:sldChg chg="delSp modSp mod">
        <pc:chgData name="Will Bauer" userId="6d4d6374-c602-4a0e-8009-11f42c842cf8" providerId="ADAL" clId="{A6DEE7AD-E988-4FBE-B41E-8BB4F61C8650}" dt="2026-02-24T16:48:21.523" v="87" actId="478"/>
        <pc:sldMkLst>
          <pc:docMk/>
          <pc:sldMk cId="1165252578" sldId="371"/>
        </pc:sldMkLst>
        <pc:spChg chg="del mod">
          <ac:chgData name="Will Bauer" userId="6d4d6374-c602-4a0e-8009-11f42c842cf8" providerId="ADAL" clId="{A6DEE7AD-E988-4FBE-B41E-8BB4F61C8650}" dt="2026-02-24T16:48:21.523" v="87" actId="478"/>
          <ac:spMkLst>
            <pc:docMk/>
            <pc:sldMk cId="1165252578" sldId="371"/>
            <ac:spMk id="2" creationId="{C3BD295F-35BE-7CAE-E7DC-B8C4F89D2752}"/>
          </ac:spMkLst>
        </pc:spChg>
        <pc:spChg chg="mod">
          <ac:chgData name="Will Bauer" userId="6d4d6374-c602-4a0e-8009-11f42c842cf8" providerId="ADAL" clId="{A6DEE7AD-E988-4FBE-B41E-8BB4F61C8650}" dt="2026-02-24T16:41:05.396" v="27"/>
          <ac:spMkLst>
            <pc:docMk/>
            <pc:sldMk cId="1165252578" sldId="371"/>
            <ac:spMk id="3" creationId="{9B7279BB-8433-02F4-E050-AEC616ECFCE1}"/>
          </ac:spMkLst>
        </pc:spChg>
        <pc:spChg chg="mod">
          <ac:chgData name="Will Bauer" userId="6d4d6374-c602-4a0e-8009-11f42c842cf8" providerId="ADAL" clId="{A6DEE7AD-E988-4FBE-B41E-8BB4F61C8650}" dt="2026-02-24T16:41:05.396" v="27"/>
          <ac:spMkLst>
            <pc:docMk/>
            <pc:sldMk cId="1165252578" sldId="371"/>
            <ac:spMk id="4" creationId="{67C6BD0A-1A3C-D396-0C4D-D26729EA5838}"/>
          </ac:spMkLst>
        </pc:spChg>
        <pc:spChg chg="mod">
          <ac:chgData name="Will Bauer" userId="6d4d6374-c602-4a0e-8009-11f42c842cf8" providerId="ADAL" clId="{A6DEE7AD-E988-4FBE-B41E-8BB4F61C8650}" dt="2026-02-24T16:41:05.396" v="27"/>
          <ac:spMkLst>
            <pc:docMk/>
            <pc:sldMk cId="1165252578" sldId="371"/>
            <ac:spMk id="5" creationId="{BFAAFC81-3D24-4923-D1DB-79150909E2E4}"/>
          </ac:spMkLst>
        </pc:spChg>
      </pc:sldChg>
      <pc:sldChg chg="delSp modSp mod">
        <pc:chgData name="Will Bauer" userId="6d4d6374-c602-4a0e-8009-11f42c842cf8" providerId="ADAL" clId="{A6DEE7AD-E988-4FBE-B41E-8BB4F61C8650}" dt="2026-02-24T16:48:23.814" v="88" actId="478"/>
        <pc:sldMkLst>
          <pc:docMk/>
          <pc:sldMk cId="3677373795" sldId="372"/>
        </pc:sldMkLst>
        <pc:spChg chg="del mod">
          <ac:chgData name="Will Bauer" userId="6d4d6374-c602-4a0e-8009-11f42c842cf8" providerId="ADAL" clId="{A6DEE7AD-E988-4FBE-B41E-8BB4F61C8650}" dt="2026-02-24T16:48:23.814" v="88" actId="478"/>
          <ac:spMkLst>
            <pc:docMk/>
            <pc:sldMk cId="3677373795" sldId="372"/>
            <ac:spMk id="2" creationId="{6259743B-36AF-182C-25C0-8C71CAC32EF9}"/>
          </ac:spMkLst>
        </pc:spChg>
        <pc:spChg chg="mod">
          <ac:chgData name="Will Bauer" userId="6d4d6374-c602-4a0e-8009-11f42c842cf8" providerId="ADAL" clId="{A6DEE7AD-E988-4FBE-B41E-8BB4F61C8650}" dt="2026-02-24T16:41:05.396" v="27"/>
          <ac:spMkLst>
            <pc:docMk/>
            <pc:sldMk cId="3677373795" sldId="372"/>
            <ac:spMk id="3" creationId="{2C2317EF-D0BF-FF02-A1B8-619CB9434441}"/>
          </ac:spMkLst>
        </pc:spChg>
        <pc:spChg chg="mod">
          <ac:chgData name="Will Bauer" userId="6d4d6374-c602-4a0e-8009-11f42c842cf8" providerId="ADAL" clId="{A6DEE7AD-E988-4FBE-B41E-8BB4F61C8650}" dt="2026-02-24T16:41:05.396" v="27"/>
          <ac:spMkLst>
            <pc:docMk/>
            <pc:sldMk cId="3677373795" sldId="372"/>
            <ac:spMk id="4" creationId="{A3F791F0-686B-BE8A-B699-C63D2CE206E7}"/>
          </ac:spMkLst>
        </pc:spChg>
        <pc:spChg chg="mod">
          <ac:chgData name="Will Bauer" userId="6d4d6374-c602-4a0e-8009-11f42c842cf8" providerId="ADAL" clId="{A6DEE7AD-E988-4FBE-B41E-8BB4F61C8650}" dt="2026-02-24T16:41:05.396" v="27"/>
          <ac:spMkLst>
            <pc:docMk/>
            <pc:sldMk cId="3677373795" sldId="372"/>
            <ac:spMk id="5" creationId="{E34FCA10-7DBA-7F0F-0580-5696529100A1}"/>
          </ac:spMkLst>
        </pc:spChg>
      </pc:sldChg>
      <pc:sldChg chg="delSp modSp mod">
        <pc:chgData name="Will Bauer" userId="6d4d6374-c602-4a0e-8009-11f42c842cf8" providerId="ADAL" clId="{A6DEE7AD-E988-4FBE-B41E-8BB4F61C8650}" dt="2026-02-24T16:52:24.331" v="128" actId="478"/>
        <pc:sldMkLst>
          <pc:docMk/>
          <pc:sldMk cId="3937376197" sldId="373"/>
        </pc:sldMkLst>
        <pc:spChg chg="del mod">
          <ac:chgData name="Will Bauer" userId="6d4d6374-c602-4a0e-8009-11f42c842cf8" providerId="ADAL" clId="{A6DEE7AD-E988-4FBE-B41E-8BB4F61C8650}" dt="2026-02-24T16:52:24.331" v="128" actId="478"/>
          <ac:spMkLst>
            <pc:docMk/>
            <pc:sldMk cId="3937376197" sldId="373"/>
            <ac:spMk id="2" creationId="{5E205BFD-C7B0-3EFD-B14D-0BD7892A4DA8}"/>
          </ac:spMkLst>
        </pc:spChg>
        <pc:spChg chg="mod">
          <ac:chgData name="Will Bauer" userId="6d4d6374-c602-4a0e-8009-11f42c842cf8" providerId="ADAL" clId="{A6DEE7AD-E988-4FBE-B41E-8BB4F61C8650}" dt="2026-02-24T16:41:05.396" v="27"/>
          <ac:spMkLst>
            <pc:docMk/>
            <pc:sldMk cId="3937376197" sldId="373"/>
            <ac:spMk id="3" creationId="{9AE2529B-AB2F-67A0-749B-DFBA196F3892}"/>
          </ac:spMkLst>
        </pc:spChg>
        <pc:spChg chg="mod">
          <ac:chgData name="Will Bauer" userId="6d4d6374-c602-4a0e-8009-11f42c842cf8" providerId="ADAL" clId="{A6DEE7AD-E988-4FBE-B41E-8BB4F61C8650}" dt="2026-02-24T16:41:05.396" v="27"/>
          <ac:spMkLst>
            <pc:docMk/>
            <pc:sldMk cId="3937376197" sldId="373"/>
            <ac:spMk id="4" creationId="{945BDF02-486C-84CD-0EF5-684E712D907A}"/>
          </ac:spMkLst>
        </pc:spChg>
        <pc:spChg chg="mod">
          <ac:chgData name="Will Bauer" userId="6d4d6374-c602-4a0e-8009-11f42c842cf8" providerId="ADAL" clId="{A6DEE7AD-E988-4FBE-B41E-8BB4F61C8650}" dt="2026-02-24T16:41:05.396" v="27"/>
          <ac:spMkLst>
            <pc:docMk/>
            <pc:sldMk cId="3937376197" sldId="373"/>
            <ac:spMk id="5" creationId="{31469070-E7DB-396D-DA86-04A0FDF53724}"/>
          </ac:spMkLst>
        </pc:spChg>
      </pc:sldChg>
      <pc:sldChg chg="delSp modSp mod">
        <pc:chgData name="Will Bauer" userId="6d4d6374-c602-4a0e-8009-11f42c842cf8" providerId="ADAL" clId="{A6DEE7AD-E988-4FBE-B41E-8BB4F61C8650}" dt="2026-02-24T16:52:21.355" v="127" actId="478"/>
        <pc:sldMkLst>
          <pc:docMk/>
          <pc:sldMk cId="908048364" sldId="374"/>
        </pc:sldMkLst>
        <pc:spChg chg="del mod">
          <ac:chgData name="Will Bauer" userId="6d4d6374-c602-4a0e-8009-11f42c842cf8" providerId="ADAL" clId="{A6DEE7AD-E988-4FBE-B41E-8BB4F61C8650}" dt="2026-02-24T16:52:21.355" v="127" actId="478"/>
          <ac:spMkLst>
            <pc:docMk/>
            <pc:sldMk cId="908048364" sldId="374"/>
            <ac:spMk id="2" creationId="{AA352021-83B8-B9C5-BD63-0A07263FACB0}"/>
          </ac:spMkLst>
        </pc:spChg>
        <pc:spChg chg="mod">
          <ac:chgData name="Will Bauer" userId="6d4d6374-c602-4a0e-8009-11f42c842cf8" providerId="ADAL" clId="{A6DEE7AD-E988-4FBE-B41E-8BB4F61C8650}" dt="2026-02-24T16:41:05.396" v="27"/>
          <ac:spMkLst>
            <pc:docMk/>
            <pc:sldMk cId="908048364" sldId="374"/>
            <ac:spMk id="3" creationId="{29810573-E25E-0497-26C3-791BF19B81C9}"/>
          </ac:spMkLst>
        </pc:spChg>
        <pc:spChg chg="mod">
          <ac:chgData name="Will Bauer" userId="6d4d6374-c602-4a0e-8009-11f42c842cf8" providerId="ADAL" clId="{A6DEE7AD-E988-4FBE-B41E-8BB4F61C8650}" dt="2026-02-24T16:41:05.396" v="27"/>
          <ac:spMkLst>
            <pc:docMk/>
            <pc:sldMk cId="908048364" sldId="374"/>
            <ac:spMk id="4" creationId="{26E74176-069C-92FB-3AB6-0F0A975A9D3F}"/>
          </ac:spMkLst>
        </pc:spChg>
        <pc:spChg chg="mod">
          <ac:chgData name="Will Bauer" userId="6d4d6374-c602-4a0e-8009-11f42c842cf8" providerId="ADAL" clId="{A6DEE7AD-E988-4FBE-B41E-8BB4F61C8650}" dt="2026-02-24T16:41:05.396" v="27"/>
          <ac:spMkLst>
            <pc:docMk/>
            <pc:sldMk cId="908048364" sldId="374"/>
            <ac:spMk id="5" creationId="{8F4BFC7B-1CE0-9BE7-1C82-E00C11B62143}"/>
          </ac:spMkLst>
        </pc:spChg>
      </pc:sldChg>
      <pc:sldChg chg="delSp modSp mod">
        <pc:chgData name="Will Bauer" userId="6d4d6374-c602-4a0e-8009-11f42c842cf8" providerId="ADAL" clId="{A6DEE7AD-E988-4FBE-B41E-8BB4F61C8650}" dt="2026-02-24T16:48:25.741" v="89" actId="478"/>
        <pc:sldMkLst>
          <pc:docMk/>
          <pc:sldMk cId="1222642287" sldId="375"/>
        </pc:sldMkLst>
        <pc:spChg chg="del mod">
          <ac:chgData name="Will Bauer" userId="6d4d6374-c602-4a0e-8009-11f42c842cf8" providerId="ADAL" clId="{A6DEE7AD-E988-4FBE-B41E-8BB4F61C8650}" dt="2026-02-24T16:48:25.741" v="89" actId="478"/>
          <ac:spMkLst>
            <pc:docMk/>
            <pc:sldMk cId="1222642287" sldId="375"/>
            <ac:spMk id="2" creationId="{CBC25E31-DD25-300D-E822-C297A396CA0C}"/>
          </ac:spMkLst>
        </pc:spChg>
        <pc:spChg chg="mod">
          <ac:chgData name="Will Bauer" userId="6d4d6374-c602-4a0e-8009-11f42c842cf8" providerId="ADAL" clId="{A6DEE7AD-E988-4FBE-B41E-8BB4F61C8650}" dt="2026-02-24T16:41:05.396" v="27"/>
          <ac:spMkLst>
            <pc:docMk/>
            <pc:sldMk cId="1222642287" sldId="375"/>
            <ac:spMk id="3" creationId="{6132A3B8-D8B6-17F6-369E-027DD433BB43}"/>
          </ac:spMkLst>
        </pc:spChg>
        <pc:spChg chg="mod">
          <ac:chgData name="Will Bauer" userId="6d4d6374-c602-4a0e-8009-11f42c842cf8" providerId="ADAL" clId="{A6DEE7AD-E988-4FBE-B41E-8BB4F61C8650}" dt="2026-02-24T16:41:05.396" v="27"/>
          <ac:spMkLst>
            <pc:docMk/>
            <pc:sldMk cId="1222642287" sldId="375"/>
            <ac:spMk id="4" creationId="{DBED1106-F9C9-DBF7-BC4E-3AD501C81744}"/>
          </ac:spMkLst>
        </pc:spChg>
        <pc:spChg chg="mod">
          <ac:chgData name="Will Bauer" userId="6d4d6374-c602-4a0e-8009-11f42c842cf8" providerId="ADAL" clId="{A6DEE7AD-E988-4FBE-B41E-8BB4F61C8650}" dt="2026-02-24T16:41:05.396" v="27"/>
          <ac:spMkLst>
            <pc:docMk/>
            <pc:sldMk cId="1222642287" sldId="375"/>
            <ac:spMk id="5" creationId="{D0543250-C256-1E1C-3772-BFEA65B6DA26}"/>
          </ac:spMkLst>
        </pc:spChg>
      </pc:sldChg>
      <pc:sldChg chg="delSp modSp mod">
        <pc:chgData name="Will Bauer" userId="6d4d6374-c602-4a0e-8009-11f42c842cf8" providerId="ADAL" clId="{A6DEE7AD-E988-4FBE-B41E-8BB4F61C8650}" dt="2026-02-24T16:49:05.580" v="100" actId="478"/>
        <pc:sldMkLst>
          <pc:docMk/>
          <pc:sldMk cId="3341152347" sldId="376"/>
        </pc:sldMkLst>
        <pc:spChg chg="del mod">
          <ac:chgData name="Will Bauer" userId="6d4d6374-c602-4a0e-8009-11f42c842cf8" providerId="ADAL" clId="{A6DEE7AD-E988-4FBE-B41E-8BB4F61C8650}" dt="2026-02-24T16:49:05.580" v="100" actId="478"/>
          <ac:spMkLst>
            <pc:docMk/>
            <pc:sldMk cId="3341152347" sldId="376"/>
            <ac:spMk id="2" creationId="{405B21AC-42BE-E16A-7A7F-73101254F429}"/>
          </ac:spMkLst>
        </pc:spChg>
        <pc:spChg chg="mod">
          <ac:chgData name="Will Bauer" userId="6d4d6374-c602-4a0e-8009-11f42c842cf8" providerId="ADAL" clId="{A6DEE7AD-E988-4FBE-B41E-8BB4F61C8650}" dt="2026-02-24T16:49:00.249" v="99" actId="20577"/>
          <ac:spMkLst>
            <pc:docMk/>
            <pc:sldMk cId="3341152347" sldId="376"/>
            <ac:spMk id="3" creationId="{A3EAFF37-25CF-FB7C-0C73-78F4718553DC}"/>
          </ac:spMkLst>
        </pc:spChg>
        <pc:spChg chg="mod">
          <ac:chgData name="Will Bauer" userId="6d4d6374-c602-4a0e-8009-11f42c842cf8" providerId="ADAL" clId="{A6DEE7AD-E988-4FBE-B41E-8BB4F61C8650}" dt="2026-02-24T16:41:05.396" v="27"/>
          <ac:spMkLst>
            <pc:docMk/>
            <pc:sldMk cId="3341152347" sldId="376"/>
            <ac:spMk id="4" creationId="{CA346841-94EE-F5F3-3DE5-48A6B028172D}"/>
          </ac:spMkLst>
        </pc:spChg>
        <pc:spChg chg="mod">
          <ac:chgData name="Will Bauer" userId="6d4d6374-c602-4a0e-8009-11f42c842cf8" providerId="ADAL" clId="{A6DEE7AD-E988-4FBE-B41E-8BB4F61C8650}" dt="2026-02-24T16:41:05.396" v="27"/>
          <ac:spMkLst>
            <pc:docMk/>
            <pc:sldMk cId="3341152347" sldId="376"/>
            <ac:spMk id="5" creationId="{3FE8E972-B1E0-6625-FA83-53BA48502E2B}"/>
          </ac:spMkLst>
        </pc:spChg>
      </pc:sldChg>
      <pc:sldChg chg="delSp modSp mod">
        <pc:chgData name="Will Bauer" userId="6d4d6374-c602-4a0e-8009-11f42c842cf8" providerId="ADAL" clId="{A6DEE7AD-E988-4FBE-B41E-8BB4F61C8650}" dt="2026-02-24T16:49:07.895" v="101" actId="478"/>
        <pc:sldMkLst>
          <pc:docMk/>
          <pc:sldMk cId="3366894772" sldId="377"/>
        </pc:sldMkLst>
        <pc:spChg chg="del mod">
          <ac:chgData name="Will Bauer" userId="6d4d6374-c602-4a0e-8009-11f42c842cf8" providerId="ADAL" clId="{A6DEE7AD-E988-4FBE-B41E-8BB4F61C8650}" dt="2026-02-24T16:49:07.895" v="101" actId="478"/>
          <ac:spMkLst>
            <pc:docMk/>
            <pc:sldMk cId="3366894772" sldId="377"/>
            <ac:spMk id="2" creationId="{62136FE7-380A-4212-8FB4-2E1D79993742}"/>
          </ac:spMkLst>
        </pc:spChg>
        <pc:spChg chg="mod">
          <ac:chgData name="Will Bauer" userId="6d4d6374-c602-4a0e-8009-11f42c842cf8" providerId="ADAL" clId="{A6DEE7AD-E988-4FBE-B41E-8BB4F61C8650}" dt="2026-02-24T16:41:05.396" v="27"/>
          <ac:spMkLst>
            <pc:docMk/>
            <pc:sldMk cId="3366894772" sldId="377"/>
            <ac:spMk id="3" creationId="{084C409C-59F9-840A-0F6C-EE4AA5A9A6DE}"/>
          </ac:spMkLst>
        </pc:spChg>
        <pc:spChg chg="mod">
          <ac:chgData name="Will Bauer" userId="6d4d6374-c602-4a0e-8009-11f42c842cf8" providerId="ADAL" clId="{A6DEE7AD-E988-4FBE-B41E-8BB4F61C8650}" dt="2026-02-24T16:41:05.396" v="27"/>
          <ac:spMkLst>
            <pc:docMk/>
            <pc:sldMk cId="3366894772" sldId="377"/>
            <ac:spMk id="4" creationId="{3FA851CC-D77D-68D0-375B-B5989F631697}"/>
          </ac:spMkLst>
        </pc:spChg>
        <pc:spChg chg="mod">
          <ac:chgData name="Will Bauer" userId="6d4d6374-c602-4a0e-8009-11f42c842cf8" providerId="ADAL" clId="{A6DEE7AD-E988-4FBE-B41E-8BB4F61C8650}" dt="2026-02-24T16:41:05.396" v="27"/>
          <ac:spMkLst>
            <pc:docMk/>
            <pc:sldMk cId="3366894772" sldId="377"/>
            <ac:spMk id="5" creationId="{6935755A-E76A-D53A-B6A0-1F4EEFD0DDB6}"/>
          </ac:spMkLst>
        </pc:spChg>
      </pc:sldChg>
      <pc:sldChg chg="delSp modSp mod">
        <pc:chgData name="Will Bauer" userId="6d4d6374-c602-4a0e-8009-11f42c842cf8" providerId="ADAL" clId="{A6DEE7AD-E988-4FBE-B41E-8BB4F61C8650}" dt="2026-02-24T16:49:09.910" v="102" actId="478"/>
        <pc:sldMkLst>
          <pc:docMk/>
          <pc:sldMk cId="3618365940" sldId="378"/>
        </pc:sldMkLst>
        <pc:spChg chg="del mod">
          <ac:chgData name="Will Bauer" userId="6d4d6374-c602-4a0e-8009-11f42c842cf8" providerId="ADAL" clId="{A6DEE7AD-E988-4FBE-B41E-8BB4F61C8650}" dt="2026-02-24T16:49:09.910" v="102" actId="478"/>
          <ac:spMkLst>
            <pc:docMk/>
            <pc:sldMk cId="3618365940" sldId="378"/>
            <ac:spMk id="2" creationId="{656124AE-9AD2-680B-3AC3-6D2D421F8D2D}"/>
          </ac:spMkLst>
        </pc:spChg>
        <pc:spChg chg="mod">
          <ac:chgData name="Will Bauer" userId="6d4d6374-c602-4a0e-8009-11f42c842cf8" providerId="ADAL" clId="{A6DEE7AD-E988-4FBE-B41E-8BB4F61C8650}" dt="2026-02-24T16:41:05.396" v="27"/>
          <ac:spMkLst>
            <pc:docMk/>
            <pc:sldMk cId="3618365940" sldId="378"/>
            <ac:spMk id="3" creationId="{2BBB6B49-2B13-9077-A93B-B56243AA6447}"/>
          </ac:spMkLst>
        </pc:spChg>
        <pc:spChg chg="mod">
          <ac:chgData name="Will Bauer" userId="6d4d6374-c602-4a0e-8009-11f42c842cf8" providerId="ADAL" clId="{A6DEE7AD-E988-4FBE-B41E-8BB4F61C8650}" dt="2026-02-24T16:41:05.396" v="27"/>
          <ac:spMkLst>
            <pc:docMk/>
            <pc:sldMk cId="3618365940" sldId="378"/>
            <ac:spMk id="4" creationId="{844C3604-2759-61B4-8B2C-E2FC2BC7A494}"/>
          </ac:spMkLst>
        </pc:spChg>
        <pc:spChg chg="mod">
          <ac:chgData name="Will Bauer" userId="6d4d6374-c602-4a0e-8009-11f42c842cf8" providerId="ADAL" clId="{A6DEE7AD-E988-4FBE-B41E-8BB4F61C8650}" dt="2026-02-24T16:41:05.396" v="27"/>
          <ac:spMkLst>
            <pc:docMk/>
            <pc:sldMk cId="3618365940" sldId="378"/>
            <ac:spMk id="5" creationId="{57D9BC97-0D51-68E1-E75E-E11A65CC23FC}"/>
          </ac:spMkLst>
        </pc:spChg>
      </pc:sldChg>
      <pc:sldChg chg="delSp modSp mod">
        <pc:chgData name="Will Bauer" userId="6d4d6374-c602-4a0e-8009-11f42c842cf8" providerId="ADAL" clId="{A6DEE7AD-E988-4FBE-B41E-8BB4F61C8650}" dt="2026-02-24T16:49:12.585" v="103" actId="478"/>
        <pc:sldMkLst>
          <pc:docMk/>
          <pc:sldMk cId="3002078622" sldId="379"/>
        </pc:sldMkLst>
        <pc:spChg chg="del mod">
          <ac:chgData name="Will Bauer" userId="6d4d6374-c602-4a0e-8009-11f42c842cf8" providerId="ADAL" clId="{A6DEE7AD-E988-4FBE-B41E-8BB4F61C8650}" dt="2026-02-24T16:49:12.585" v="103" actId="478"/>
          <ac:spMkLst>
            <pc:docMk/>
            <pc:sldMk cId="3002078622" sldId="379"/>
            <ac:spMk id="2" creationId="{B571B3DE-D6F2-ACDE-ACC6-736E96413AA2}"/>
          </ac:spMkLst>
        </pc:spChg>
        <pc:spChg chg="mod">
          <ac:chgData name="Will Bauer" userId="6d4d6374-c602-4a0e-8009-11f42c842cf8" providerId="ADAL" clId="{A6DEE7AD-E988-4FBE-B41E-8BB4F61C8650}" dt="2026-02-24T16:41:05.396" v="27"/>
          <ac:spMkLst>
            <pc:docMk/>
            <pc:sldMk cId="3002078622" sldId="379"/>
            <ac:spMk id="3" creationId="{0998B3FF-764C-4043-4053-AC7B60CCC54D}"/>
          </ac:spMkLst>
        </pc:spChg>
        <pc:spChg chg="mod">
          <ac:chgData name="Will Bauer" userId="6d4d6374-c602-4a0e-8009-11f42c842cf8" providerId="ADAL" clId="{A6DEE7AD-E988-4FBE-B41E-8BB4F61C8650}" dt="2026-02-24T16:41:05.396" v="27"/>
          <ac:spMkLst>
            <pc:docMk/>
            <pc:sldMk cId="3002078622" sldId="379"/>
            <ac:spMk id="4" creationId="{CD3C0EDD-226A-592E-CF46-88193EBE277D}"/>
          </ac:spMkLst>
        </pc:spChg>
        <pc:spChg chg="mod">
          <ac:chgData name="Will Bauer" userId="6d4d6374-c602-4a0e-8009-11f42c842cf8" providerId="ADAL" clId="{A6DEE7AD-E988-4FBE-B41E-8BB4F61C8650}" dt="2026-02-24T16:41:05.396" v="27"/>
          <ac:spMkLst>
            <pc:docMk/>
            <pc:sldMk cId="3002078622" sldId="379"/>
            <ac:spMk id="5" creationId="{AA63B17F-AADE-00FE-622F-FD6037660830}"/>
          </ac:spMkLst>
        </pc:spChg>
      </pc:sldChg>
      <pc:sldChg chg="delSp modSp mod">
        <pc:chgData name="Will Bauer" userId="6d4d6374-c602-4a0e-8009-11f42c842cf8" providerId="ADAL" clId="{A6DEE7AD-E988-4FBE-B41E-8BB4F61C8650}" dt="2026-02-24T16:49:14.466" v="104" actId="478"/>
        <pc:sldMkLst>
          <pc:docMk/>
          <pc:sldMk cId="2225617342" sldId="380"/>
        </pc:sldMkLst>
        <pc:spChg chg="del mod">
          <ac:chgData name="Will Bauer" userId="6d4d6374-c602-4a0e-8009-11f42c842cf8" providerId="ADAL" clId="{A6DEE7AD-E988-4FBE-B41E-8BB4F61C8650}" dt="2026-02-24T16:49:14.466" v="104" actId="478"/>
          <ac:spMkLst>
            <pc:docMk/>
            <pc:sldMk cId="2225617342" sldId="380"/>
            <ac:spMk id="2" creationId="{A29B044B-B8F5-BAFD-2087-3A381D3AE5C3}"/>
          </ac:spMkLst>
        </pc:spChg>
        <pc:spChg chg="mod">
          <ac:chgData name="Will Bauer" userId="6d4d6374-c602-4a0e-8009-11f42c842cf8" providerId="ADAL" clId="{A6DEE7AD-E988-4FBE-B41E-8BB4F61C8650}" dt="2026-02-24T16:41:05.396" v="27"/>
          <ac:spMkLst>
            <pc:docMk/>
            <pc:sldMk cId="2225617342" sldId="380"/>
            <ac:spMk id="3" creationId="{CC4AAF07-5434-1F17-4957-961CA66B24DD}"/>
          </ac:spMkLst>
        </pc:spChg>
        <pc:spChg chg="mod">
          <ac:chgData name="Will Bauer" userId="6d4d6374-c602-4a0e-8009-11f42c842cf8" providerId="ADAL" clId="{A6DEE7AD-E988-4FBE-B41E-8BB4F61C8650}" dt="2026-02-24T16:41:05.396" v="27"/>
          <ac:spMkLst>
            <pc:docMk/>
            <pc:sldMk cId="2225617342" sldId="380"/>
            <ac:spMk id="4" creationId="{8F39995D-849C-5BC8-E71B-F9A717BD4484}"/>
          </ac:spMkLst>
        </pc:spChg>
        <pc:spChg chg="mod">
          <ac:chgData name="Will Bauer" userId="6d4d6374-c602-4a0e-8009-11f42c842cf8" providerId="ADAL" clId="{A6DEE7AD-E988-4FBE-B41E-8BB4F61C8650}" dt="2026-02-24T16:41:05.396" v="27"/>
          <ac:spMkLst>
            <pc:docMk/>
            <pc:sldMk cId="2225617342" sldId="380"/>
            <ac:spMk id="5" creationId="{E2B3AD20-5E11-167C-ABC7-9D9D4B5B94CD}"/>
          </ac:spMkLst>
        </pc:spChg>
      </pc:sldChg>
      <pc:sldChg chg="delSp modSp mod">
        <pc:chgData name="Will Bauer" userId="6d4d6374-c602-4a0e-8009-11f42c842cf8" providerId="ADAL" clId="{A6DEE7AD-E988-4FBE-B41E-8BB4F61C8650}" dt="2026-02-24T16:49:18.121" v="105" actId="478"/>
        <pc:sldMkLst>
          <pc:docMk/>
          <pc:sldMk cId="3809268368" sldId="381"/>
        </pc:sldMkLst>
        <pc:spChg chg="del mod">
          <ac:chgData name="Will Bauer" userId="6d4d6374-c602-4a0e-8009-11f42c842cf8" providerId="ADAL" clId="{A6DEE7AD-E988-4FBE-B41E-8BB4F61C8650}" dt="2026-02-24T16:49:18.121" v="105" actId="478"/>
          <ac:spMkLst>
            <pc:docMk/>
            <pc:sldMk cId="3809268368" sldId="381"/>
            <ac:spMk id="2" creationId="{704D02FB-477D-D236-7CB5-F8A340097D3B}"/>
          </ac:spMkLst>
        </pc:spChg>
        <pc:spChg chg="mod">
          <ac:chgData name="Will Bauer" userId="6d4d6374-c602-4a0e-8009-11f42c842cf8" providerId="ADAL" clId="{A6DEE7AD-E988-4FBE-B41E-8BB4F61C8650}" dt="2026-02-24T16:41:05.396" v="27"/>
          <ac:spMkLst>
            <pc:docMk/>
            <pc:sldMk cId="3809268368" sldId="381"/>
            <ac:spMk id="3" creationId="{58178FF3-9640-38DE-C101-7D8747142D9A}"/>
          </ac:spMkLst>
        </pc:spChg>
        <pc:spChg chg="mod">
          <ac:chgData name="Will Bauer" userId="6d4d6374-c602-4a0e-8009-11f42c842cf8" providerId="ADAL" clId="{A6DEE7AD-E988-4FBE-B41E-8BB4F61C8650}" dt="2026-02-24T16:41:05.396" v="27"/>
          <ac:spMkLst>
            <pc:docMk/>
            <pc:sldMk cId="3809268368" sldId="381"/>
            <ac:spMk id="4" creationId="{63926C57-C6EF-ED07-E82F-235FD292D5BD}"/>
          </ac:spMkLst>
        </pc:spChg>
        <pc:spChg chg="mod">
          <ac:chgData name="Will Bauer" userId="6d4d6374-c602-4a0e-8009-11f42c842cf8" providerId="ADAL" clId="{A6DEE7AD-E988-4FBE-B41E-8BB4F61C8650}" dt="2026-02-24T16:41:05.396" v="27"/>
          <ac:spMkLst>
            <pc:docMk/>
            <pc:sldMk cId="3809268368" sldId="381"/>
            <ac:spMk id="5" creationId="{791FADF4-531A-B2C7-C589-CF7FB2F563F9}"/>
          </ac:spMkLst>
        </pc:spChg>
      </pc:sldChg>
      <pc:sldChg chg="delSp modSp mod">
        <pc:chgData name="Will Bauer" userId="6d4d6374-c602-4a0e-8009-11f42c842cf8" providerId="ADAL" clId="{A6DEE7AD-E988-4FBE-B41E-8BB4F61C8650}" dt="2026-02-24T16:49:21.578" v="106" actId="478"/>
        <pc:sldMkLst>
          <pc:docMk/>
          <pc:sldMk cId="2385120530" sldId="382"/>
        </pc:sldMkLst>
        <pc:spChg chg="del mod">
          <ac:chgData name="Will Bauer" userId="6d4d6374-c602-4a0e-8009-11f42c842cf8" providerId="ADAL" clId="{A6DEE7AD-E988-4FBE-B41E-8BB4F61C8650}" dt="2026-02-24T16:49:21.578" v="106" actId="478"/>
          <ac:spMkLst>
            <pc:docMk/>
            <pc:sldMk cId="2385120530" sldId="382"/>
            <ac:spMk id="2" creationId="{D333D4C4-ED84-6312-56BC-84A6E25341F8}"/>
          </ac:spMkLst>
        </pc:spChg>
        <pc:spChg chg="mod">
          <ac:chgData name="Will Bauer" userId="6d4d6374-c602-4a0e-8009-11f42c842cf8" providerId="ADAL" clId="{A6DEE7AD-E988-4FBE-B41E-8BB4F61C8650}" dt="2026-02-24T16:41:05.396" v="27"/>
          <ac:spMkLst>
            <pc:docMk/>
            <pc:sldMk cId="2385120530" sldId="382"/>
            <ac:spMk id="3" creationId="{1A61E217-12AF-BDD8-2A11-9D6F96E1E721}"/>
          </ac:spMkLst>
        </pc:spChg>
        <pc:spChg chg="mod">
          <ac:chgData name="Will Bauer" userId="6d4d6374-c602-4a0e-8009-11f42c842cf8" providerId="ADAL" clId="{A6DEE7AD-E988-4FBE-B41E-8BB4F61C8650}" dt="2026-02-24T16:41:05.396" v="27"/>
          <ac:spMkLst>
            <pc:docMk/>
            <pc:sldMk cId="2385120530" sldId="382"/>
            <ac:spMk id="4" creationId="{463FD6E1-9CDE-6773-9DF3-3BE59E8468F2}"/>
          </ac:spMkLst>
        </pc:spChg>
        <pc:spChg chg="mod">
          <ac:chgData name="Will Bauer" userId="6d4d6374-c602-4a0e-8009-11f42c842cf8" providerId="ADAL" clId="{A6DEE7AD-E988-4FBE-B41E-8BB4F61C8650}" dt="2026-02-24T16:41:05.396" v="27"/>
          <ac:spMkLst>
            <pc:docMk/>
            <pc:sldMk cId="2385120530" sldId="382"/>
            <ac:spMk id="5" creationId="{2D80B7DF-83BD-6F53-F2C9-6E85CE4180FB}"/>
          </ac:spMkLst>
        </pc:spChg>
      </pc:sldChg>
      <pc:sldChg chg="delSp modSp mod">
        <pc:chgData name="Will Bauer" userId="6d4d6374-c602-4a0e-8009-11f42c842cf8" providerId="ADAL" clId="{A6DEE7AD-E988-4FBE-B41E-8BB4F61C8650}" dt="2026-02-24T16:49:24.011" v="107" actId="478"/>
        <pc:sldMkLst>
          <pc:docMk/>
          <pc:sldMk cId="3576902397" sldId="383"/>
        </pc:sldMkLst>
        <pc:spChg chg="del mod">
          <ac:chgData name="Will Bauer" userId="6d4d6374-c602-4a0e-8009-11f42c842cf8" providerId="ADAL" clId="{A6DEE7AD-E988-4FBE-B41E-8BB4F61C8650}" dt="2026-02-24T16:49:24.011" v="107" actId="478"/>
          <ac:spMkLst>
            <pc:docMk/>
            <pc:sldMk cId="3576902397" sldId="383"/>
            <ac:spMk id="2" creationId="{E75CDBBB-11F3-99A5-C388-D30027ABD54C}"/>
          </ac:spMkLst>
        </pc:spChg>
        <pc:spChg chg="mod">
          <ac:chgData name="Will Bauer" userId="6d4d6374-c602-4a0e-8009-11f42c842cf8" providerId="ADAL" clId="{A6DEE7AD-E988-4FBE-B41E-8BB4F61C8650}" dt="2026-02-24T16:41:05.396" v="27"/>
          <ac:spMkLst>
            <pc:docMk/>
            <pc:sldMk cId="3576902397" sldId="383"/>
            <ac:spMk id="3" creationId="{AEFEB6C8-5AF9-7BB7-ABA8-BE79F97A0B81}"/>
          </ac:spMkLst>
        </pc:spChg>
        <pc:spChg chg="mod">
          <ac:chgData name="Will Bauer" userId="6d4d6374-c602-4a0e-8009-11f42c842cf8" providerId="ADAL" clId="{A6DEE7AD-E988-4FBE-B41E-8BB4F61C8650}" dt="2026-02-24T16:41:05.396" v="27"/>
          <ac:spMkLst>
            <pc:docMk/>
            <pc:sldMk cId="3576902397" sldId="383"/>
            <ac:spMk id="4" creationId="{642730C2-9F65-376B-5A0A-17C644FE6C58}"/>
          </ac:spMkLst>
        </pc:spChg>
        <pc:spChg chg="mod">
          <ac:chgData name="Will Bauer" userId="6d4d6374-c602-4a0e-8009-11f42c842cf8" providerId="ADAL" clId="{A6DEE7AD-E988-4FBE-B41E-8BB4F61C8650}" dt="2026-02-24T16:41:05.396" v="27"/>
          <ac:spMkLst>
            <pc:docMk/>
            <pc:sldMk cId="3576902397" sldId="383"/>
            <ac:spMk id="5" creationId="{FFA94B7C-320A-4633-AFE3-33FF7B931394}"/>
          </ac:spMkLst>
        </pc:spChg>
      </pc:sldChg>
      <pc:sldChg chg="delSp modSp mod">
        <pc:chgData name="Will Bauer" userId="6d4d6374-c602-4a0e-8009-11f42c842cf8" providerId="ADAL" clId="{A6DEE7AD-E988-4FBE-B41E-8BB4F61C8650}" dt="2026-02-24T16:48:27.790" v="90" actId="478"/>
        <pc:sldMkLst>
          <pc:docMk/>
          <pc:sldMk cId="3538267997" sldId="384"/>
        </pc:sldMkLst>
        <pc:spChg chg="del mod">
          <ac:chgData name="Will Bauer" userId="6d4d6374-c602-4a0e-8009-11f42c842cf8" providerId="ADAL" clId="{A6DEE7AD-E988-4FBE-B41E-8BB4F61C8650}" dt="2026-02-24T16:48:27.790" v="90" actId="478"/>
          <ac:spMkLst>
            <pc:docMk/>
            <pc:sldMk cId="3538267997" sldId="384"/>
            <ac:spMk id="2" creationId="{8F7224B0-A82D-0E4D-59DC-1FF6ADB9DB4A}"/>
          </ac:spMkLst>
        </pc:spChg>
        <pc:spChg chg="mod">
          <ac:chgData name="Will Bauer" userId="6d4d6374-c602-4a0e-8009-11f42c842cf8" providerId="ADAL" clId="{A6DEE7AD-E988-4FBE-B41E-8BB4F61C8650}" dt="2026-02-24T16:41:05.396" v="27"/>
          <ac:spMkLst>
            <pc:docMk/>
            <pc:sldMk cId="3538267997" sldId="384"/>
            <ac:spMk id="3" creationId="{029DD2E6-A607-1A18-1D2E-54695E2B4BB4}"/>
          </ac:spMkLst>
        </pc:spChg>
        <pc:spChg chg="mod">
          <ac:chgData name="Will Bauer" userId="6d4d6374-c602-4a0e-8009-11f42c842cf8" providerId="ADAL" clId="{A6DEE7AD-E988-4FBE-B41E-8BB4F61C8650}" dt="2026-02-24T16:41:05.396" v="27"/>
          <ac:spMkLst>
            <pc:docMk/>
            <pc:sldMk cId="3538267997" sldId="384"/>
            <ac:spMk id="4" creationId="{54E7057B-F08C-C53D-0C66-9ABC107B63F0}"/>
          </ac:spMkLst>
        </pc:spChg>
        <pc:spChg chg="mod">
          <ac:chgData name="Will Bauer" userId="6d4d6374-c602-4a0e-8009-11f42c842cf8" providerId="ADAL" clId="{A6DEE7AD-E988-4FBE-B41E-8BB4F61C8650}" dt="2026-02-24T16:41:05.396" v="27"/>
          <ac:spMkLst>
            <pc:docMk/>
            <pc:sldMk cId="3538267997" sldId="384"/>
            <ac:spMk id="5" creationId="{39381765-AB12-9DE6-B2AB-E3452FE8BA0B}"/>
          </ac:spMkLst>
        </pc:spChg>
      </pc:sldChg>
      <pc:sldChg chg="delSp modSp mod">
        <pc:chgData name="Will Bauer" userId="6d4d6374-c602-4a0e-8009-11f42c842cf8" providerId="ADAL" clId="{A6DEE7AD-E988-4FBE-B41E-8BB4F61C8650}" dt="2026-02-24T16:48:29.846" v="91" actId="478"/>
        <pc:sldMkLst>
          <pc:docMk/>
          <pc:sldMk cId="1506245349" sldId="385"/>
        </pc:sldMkLst>
        <pc:spChg chg="del mod">
          <ac:chgData name="Will Bauer" userId="6d4d6374-c602-4a0e-8009-11f42c842cf8" providerId="ADAL" clId="{A6DEE7AD-E988-4FBE-B41E-8BB4F61C8650}" dt="2026-02-24T16:48:29.846" v="91" actId="478"/>
          <ac:spMkLst>
            <pc:docMk/>
            <pc:sldMk cId="1506245349" sldId="385"/>
            <ac:spMk id="2" creationId="{4551F7FB-B2FC-36EC-BB91-1F70A176394E}"/>
          </ac:spMkLst>
        </pc:spChg>
        <pc:spChg chg="mod">
          <ac:chgData name="Will Bauer" userId="6d4d6374-c602-4a0e-8009-11f42c842cf8" providerId="ADAL" clId="{A6DEE7AD-E988-4FBE-B41E-8BB4F61C8650}" dt="2026-02-24T16:41:05.396" v="27"/>
          <ac:spMkLst>
            <pc:docMk/>
            <pc:sldMk cId="1506245349" sldId="385"/>
            <ac:spMk id="3" creationId="{59CF1B6F-B4DA-1C8F-9C86-BC5668F851E7}"/>
          </ac:spMkLst>
        </pc:spChg>
        <pc:spChg chg="mod">
          <ac:chgData name="Will Bauer" userId="6d4d6374-c602-4a0e-8009-11f42c842cf8" providerId="ADAL" clId="{A6DEE7AD-E988-4FBE-B41E-8BB4F61C8650}" dt="2026-02-24T16:41:05.396" v="27"/>
          <ac:spMkLst>
            <pc:docMk/>
            <pc:sldMk cId="1506245349" sldId="385"/>
            <ac:spMk id="4" creationId="{3F8F12F4-CCCD-920F-877A-18EC517699D9}"/>
          </ac:spMkLst>
        </pc:spChg>
        <pc:spChg chg="mod">
          <ac:chgData name="Will Bauer" userId="6d4d6374-c602-4a0e-8009-11f42c842cf8" providerId="ADAL" clId="{A6DEE7AD-E988-4FBE-B41E-8BB4F61C8650}" dt="2026-02-24T16:41:05.396" v="27"/>
          <ac:spMkLst>
            <pc:docMk/>
            <pc:sldMk cId="1506245349" sldId="385"/>
            <ac:spMk id="5" creationId="{6125665F-AA2B-FB1F-8017-9C302929F59E}"/>
          </ac:spMkLst>
        </pc:spChg>
      </pc:sldChg>
      <pc:sldChg chg="delSp modSp mod">
        <pc:chgData name="Will Bauer" userId="6d4d6374-c602-4a0e-8009-11f42c842cf8" providerId="ADAL" clId="{A6DEE7AD-E988-4FBE-B41E-8BB4F61C8650}" dt="2026-02-24T16:48:32.242" v="92" actId="478"/>
        <pc:sldMkLst>
          <pc:docMk/>
          <pc:sldMk cId="2312355171" sldId="386"/>
        </pc:sldMkLst>
        <pc:spChg chg="del mod">
          <ac:chgData name="Will Bauer" userId="6d4d6374-c602-4a0e-8009-11f42c842cf8" providerId="ADAL" clId="{A6DEE7AD-E988-4FBE-B41E-8BB4F61C8650}" dt="2026-02-24T16:48:32.242" v="92" actId="478"/>
          <ac:spMkLst>
            <pc:docMk/>
            <pc:sldMk cId="2312355171" sldId="386"/>
            <ac:spMk id="2" creationId="{38012B80-F3E5-0962-EF75-D602C08C7B48}"/>
          </ac:spMkLst>
        </pc:spChg>
        <pc:spChg chg="mod">
          <ac:chgData name="Will Bauer" userId="6d4d6374-c602-4a0e-8009-11f42c842cf8" providerId="ADAL" clId="{A6DEE7AD-E988-4FBE-B41E-8BB4F61C8650}" dt="2026-02-24T16:41:05.396" v="27"/>
          <ac:spMkLst>
            <pc:docMk/>
            <pc:sldMk cId="2312355171" sldId="386"/>
            <ac:spMk id="3" creationId="{DAE70B06-EBA2-76FA-C5B1-9215CC0DAB27}"/>
          </ac:spMkLst>
        </pc:spChg>
        <pc:spChg chg="mod">
          <ac:chgData name="Will Bauer" userId="6d4d6374-c602-4a0e-8009-11f42c842cf8" providerId="ADAL" clId="{A6DEE7AD-E988-4FBE-B41E-8BB4F61C8650}" dt="2026-02-24T16:41:05.396" v="27"/>
          <ac:spMkLst>
            <pc:docMk/>
            <pc:sldMk cId="2312355171" sldId="386"/>
            <ac:spMk id="4" creationId="{4532F6B1-A703-D388-15F7-CB5DE551EB81}"/>
          </ac:spMkLst>
        </pc:spChg>
        <pc:spChg chg="mod">
          <ac:chgData name="Will Bauer" userId="6d4d6374-c602-4a0e-8009-11f42c842cf8" providerId="ADAL" clId="{A6DEE7AD-E988-4FBE-B41E-8BB4F61C8650}" dt="2026-02-24T16:41:05.396" v="27"/>
          <ac:spMkLst>
            <pc:docMk/>
            <pc:sldMk cId="2312355171" sldId="386"/>
            <ac:spMk id="5" creationId="{8FBFB93C-3185-DD43-21E4-990E211EBBCF}"/>
          </ac:spMkLst>
        </pc:spChg>
      </pc:sldChg>
      <pc:sldChg chg="delSp modSp mod">
        <pc:chgData name="Will Bauer" userId="6d4d6374-c602-4a0e-8009-11f42c842cf8" providerId="ADAL" clId="{A6DEE7AD-E988-4FBE-B41E-8BB4F61C8650}" dt="2026-02-24T16:48:35.249" v="93" actId="478"/>
        <pc:sldMkLst>
          <pc:docMk/>
          <pc:sldMk cId="2916274794" sldId="387"/>
        </pc:sldMkLst>
        <pc:spChg chg="del mod">
          <ac:chgData name="Will Bauer" userId="6d4d6374-c602-4a0e-8009-11f42c842cf8" providerId="ADAL" clId="{A6DEE7AD-E988-4FBE-B41E-8BB4F61C8650}" dt="2026-02-24T16:48:35.249" v="93" actId="478"/>
          <ac:spMkLst>
            <pc:docMk/>
            <pc:sldMk cId="2916274794" sldId="387"/>
            <ac:spMk id="2" creationId="{E7957B73-910D-5938-BD35-67DE71BD1C60}"/>
          </ac:spMkLst>
        </pc:spChg>
        <pc:spChg chg="mod">
          <ac:chgData name="Will Bauer" userId="6d4d6374-c602-4a0e-8009-11f42c842cf8" providerId="ADAL" clId="{A6DEE7AD-E988-4FBE-B41E-8BB4F61C8650}" dt="2026-02-24T16:41:05.396" v="27"/>
          <ac:spMkLst>
            <pc:docMk/>
            <pc:sldMk cId="2916274794" sldId="387"/>
            <ac:spMk id="3" creationId="{A87F6DF3-F4BC-C6AB-73D0-2D94E14E7939}"/>
          </ac:spMkLst>
        </pc:spChg>
        <pc:spChg chg="mod">
          <ac:chgData name="Will Bauer" userId="6d4d6374-c602-4a0e-8009-11f42c842cf8" providerId="ADAL" clId="{A6DEE7AD-E988-4FBE-B41E-8BB4F61C8650}" dt="2026-02-24T16:41:05.396" v="27"/>
          <ac:spMkLst>
            <pc:docMk/>
            <pc:sldMk cId="2916274794" sldId="387"/>
            <ac:spMk id="4" creationId="{5B66F566-8C78-B706-C03B-08ADFDB6751B}"/>
          </ac:spMkLst>
        </pc:spChg>
        <pc:spChg chg="mod">
          <ac:chgData name="Will Bauer" userId="6d4d6374-c602-4a0e-8009-11f42c842cf8" providerId="ADAL" clId="{A6DEE7AD-E988-4FBE-B41E-8BB4F61C8650}" dt="2026-02-24T16:41:05.396" v="27"/>
          <ac:spMkLst>
            <pc:docMk/>
            <pc:sldMk cId="2916274794" sldId="387"/>
            <ac:spMk id="5" creationId="{989B8633-436A-A275-567E-B12B7264E26A}"/>
          </ac:spMkLst>
        </pc:spChg>
      </pc:sldChg>
      <pc:sldChg chg="delSp modSp mod">
        <pc:chgData name="Will Bauer" userId="6d4d6374-c602-4a0e-8009-11f42c842cf8" providerId="ADAL" clId="{A6DEE7AD-E988-4FBE-B41E-8BB4F61C8650}" dt="2026-02-24T16:48:37.283" v="94" actId="478"/>
        <pc:sldMkLst>
          <pc:docMk/>
          <pc:sldMk cId="729928349" sldId="388"/>
        </pc:sldMkLst>
        <pc:spChg chg="del mod">
          <ac:chgData name="Will Bauer" userId="6d4d6374-c602-4a0e-8009-11f42c842cf8" providerId="ADAL" clId="{A6DEE7AD-E988-4FBE-B41E-8BB4F61C8650}" dt="2026-02-24T16:48:37.283" v="94" actId="478"/>
          <ac:spMkLst>
            <pc:docMk/>
            <pc:sldMk cId="729928349" sldId="388"/>
            <ac:spMk id="2" creationId="{8F02CB34-E437-69A7-7D2F-DE2B5A40B88A}"/>
          </ac:spMkLst>
        </pc:spChg>
        <pc:spChg chg="mod">
          <ac:chgData name="Will Bauer" userId="6d4d6374-c602-4a0e-8009-11f42c842cf8" providerId="ADAL" clId="{A6DEE7AD-E988-4FBE-B41E-8BB4F61C8650}" dt="2026-02-24T16:41:05.396" v="27"/>
          <ac:spMkLst>
            <pc:docMk/>
            <pc:sldMk cId="729928349" sldId="388"/>
            <ac:spMk id="3" creationId="{BC4397C7-E1AB-74B9-878B-A737E4556B6B}"/>
          </ac:spMkLst>
        </pc:spChg>
        <pc:spChg chg="mod">
          <ac:chgData name="Will Bauer" userId="6d4d6374-c602-4a0e-8009-11f42c842cf8" providerId="ADAL" clId="{A6DEE7AD-E988-4FBE-B41E-8BB4F61C8650}" dt="2026-02-24T16:41:05.396" v="27"/>
          <ac:spMkLst>
            <pc:docMk/>
            <pc:sldMk cId="729928349" sldId="388"/>
            <ac:spMk id="4" creationId="{A65A7918-0038-292C-4E3C-01BAEEE737DA}"/>
          </ac:spMkLst>
        </pc:spChg>
        <pc:spChg chg="mod">
          <ac:chgData name="Will Bauer" userId="6d4d6374-c602-4a0e-8009-11f42c842cf8" providerId="ADAL" clId="{A6DEE7AD-E988-4FBE-B41E-8BB4F61C8650}" dt="2026-02-24T16:41:05.396" v="27"/>
          <ac:spMkLst>
            <pc:docMk/>
            <pc:sldMk cId="729928349" sldId="388"/>
            <ac:spMk id="5" creationId="{015A6AAF-D374-550C-EE07-E636CF6392CF}"/>
          </ac:spMkLst>
        </pc:spChg>
      </pc:sldChg>
      <pc:sldChg chg="delSp modSp mod">
        <pc:chgData name="Will Bauer" userId="6d4d6374-c602-4a0e-8009-11f42c842cf8" providerId="ADAL" clId="{A6DEE7AD-E988-4FBE-B41E-8BB4F61C8650}" dt="2026-02-24T16:48:39.508" v="95" actId="478"/>
        <pc:sldMkLst>
          <pc:docMk/>
          <pc:sldMk cId="1799029561" sldId="389"/>
        </pc:sldMkLst>
        <pc:spChg chg="del mod">
          <ac:chgData name="Will Bauer" userId="6d4d6374-c602-4a0e-8009-11f42c842cf8" providerId="ADAL" clId="{A6DEE7AD-E988-4FBE-B41E-8BB4F61C8650}" dt="2026-02-24T16:48:39.508" v="95" actId="478"/>
          <ac:spMkLst>
            <pc:docMk/>
            <pc:sldMk cId="1799029561" sldId="389"/>
            <ac:spMk id="2" creationId="{5AFFCFD1-4DD4-BAE6-3120-F7A698046C9A}"/>
          </ac:spMkLst>
        </pc:spChg>
        <pc:spChg chg="mod">
          <ac:chgData name="Will Bauer" userId="6d4d6374-c602-4a0e-8009-11f42c842cf8" providerId="ADAL" clId="{A6DEE7AD-E988-4FBE-B41E-8BB4F61C8650}" dt="2026-02-24T16:41:05.396" v="27"/>
          <ac:spMkLst>
            <pc:docMk/>
            <pc:sldMk cId="1799029561" sldId="389"/>
            <ac:spMk id="3" creationId="{0C18DD7C-6136-141C-2B9A-F75CDFBED2B7}"/>
          </ac:spMkLst>
        </pc:spChg>
        <pc:spChg chg="mod">
          <ac:chgData name="Will Bauer" userId="6d4d6374-c602-4a0e-8009-11f42c842cf8" providerId="ADAL" clId="{A6DEE7AD-E988-4FBE-B41E-8BB4F61C8650}" dt="2026-02-24T16:41:05.396" v="27"/>
          <ac:spMkLst>
            <pc:docMk/>
            <pc:sldMk cId="1799029561" sldId="389"/>
            <ac:spMk id="4" creationId="{7CA06E55-5221-EE70-8287-79437EB57073}"/>
          </ac:spMkLst>
        </pc:spChg>
        <pc:spChg chg="mod">
          <ac:chgData name="Will Bauer" userId="6d4d6374-c602-4a0e-8009-11f42c842cf8" providerId="ADAL" clId="{A6DEE7AD-E988-4FBE-B41E-8BB4F61C8650}" dt="2026-02-24T16:41:05.396" v="27"/>
          <ac:spMkLst>
            <pc:docMk/>
            <pc:sldMk cId="1799029561" sldId="389"/>
            <ac:spMk id="5" creationId="{444ED613-390B-1BD0-8E19-884B9167558B}"/>
          </ac:spMkLst>
        </pc:spChg>
      </pc:sldChg>
      <pc:sldChg chg="delSp modSp mod">
        <pc:chgData name="Will Bauer" userId="6d4d6374-c602-4a0e-8009-11f42c842cf8" providerId="ADAL" clId="{A6DEE7AD-E988-4FBE-B41E-8BB4F61C8650}" dt="2026-02-24T16:48:42.042" v="96" actId="478"/>
        <pc:sldMkLst>
          <pc:docMk/>
          <pc:sldMk cId="1481711593" sldId="390"/>
        </pc:sldMkLst>
        <pc:spChg chg="del mod">
          <ac:chgData name="Will Bauer" userId="6d4d6374-c602-4a0e-8009-11f42c842cf8" providerId="ADAL" clId="{A6DEE7AD-E988-4FBE-B41E-8BB4F61C8650}" dt="2026-02-24T16:48:42.042" v="96" actId="478"/>
          <ac:spMkLst>
            <pc:docMk/>
            <pc:sldMk cId="1481711593" sldId="390"/>
            <ac:spMk id="2" creationId="{418CF7CB-332D-0B9C-AE63-BA9F495BA32C}"/>
          </ac:spMkLst>
        </pc:spChg>
        <pc:spChg chg="mod">
          <ac:chgData name="Will Bauer" userId="6d4d6374-c602-4a0e-8009-11f42c842cf8" providerId="ADAL" clId="{A6DEE7AD-E988-4FBE-B41E-8BB4F61C8650}" dt="2026-02-24T16:41:05.396" v="27"/>
          <ac:spMkLst>
            <pc:docMk/>
            <pc:sldMk cId="1481711593" sldId="390"/>
            <ac:spMk id="3" creationId="{33AB5FEF-4DA4-E4CE-92ED-62E19E46C520}"/>
          </ac:spMkLst>
        </pc:spChg>
        <pc:spChg chg="mod">
          <ac:chgData name="Will Bauer" userId="6d4d6374-c602-4a0e-8009-11f42c842cf8" providerId="ADAL" clId="{A6DEE7AD-E988-4FBE-B41E-8BB4F61C8650}" dt="2026-02-24T16:41:05.396" v="27"/>
          <ac:spMkLst>
            <pc:docMk/>
            <pc:sldMk cId="1481711593" sldId="390"/>
            <ac:spMk id="4" creationId="{A2E71E43-9F55-A152-2ACF-3F2E6F34CED5}"/>
          </ac:spMkLst>
        </pc:spChg>
        <pc:spChg chg="mod">
          <ac:chgData name="Will Bauer" userId="6d4d6374-c602-4a0e-8009-11f42c842cf8" providerId="ADAL" clId="{A6DEE7AD-E988-4FBE-B41E-8BB4F61C8650}" dt="2026-02-24T16:41:05.396" v="27"/>
          <ac:spMkLst>
            <pc:docMk/>
            <pc:sldMk cId="1481711593" sldId="390"/>
            <ac:spMk id="5" creationId="{326A0262-164C-1E36-A615-C59537B0A9B7}"/>
          </ac:spMkLst>
        </pc:spChg>
      </pc:sldChg>
      <pc:sldChg chg="delSp modSp mod">
        <pc:chgData name="Will Bauer" userId="6d4d6374-c602-4a0e-8009-11f42c842cf8" providerId="ADAL" clId="{A6DEE7AD-E988-4FBE-B41E-8BB4F61C8650}" dt="2026-02-24T16:48:44.270" v="97" actId="478"/>
        <pc:sldMkLst>
          <pc:docMk/>
          <pc:sldMk cId="2451349871" sldId="391"/>
        </pc:sldMkLst>
        <pc:spChg chg="del mod">
          <ac:chgData name="Will Bauer" userId="6d4d6374-c602-4a0e-8009-11f42c842cf8" providerId="ADAL" clId="{A6DEE7AD-E988-4FBE-B41E-8BB4F61C8650}" dt="2026-02-24T16:48:44.270" v="97" actId="478"/>
          <ac:spMkLst>
            <pc:docMk/>
            <pc:sldMk cId="2451349871" sldId="391"/>
            <ac:spMk id="2" creationId="{6A1E01C7-DBE6-E4FA-FA39-F899283E668D}"/>
          </ac:spMkLst>
        </pc:spChg>
        <pc:spChg chg="mod">
          <ac:chgData name="Will Bauer" userId="6d4d6374-c602-4a0e-8009-11f42c842cf8" providerId="ADAL" clId="{A6DEE7AD-E988-4FBE-B41E-8BB4F61C8650}" dt="2026-02-24T16:41:05.396" v="27"/>
          <ac:spMkLst>
            <pc:docMk/>
            <pc:sldMk cId="2451349871" sldId="391"/>
            <ac:spMk id="3" creationId="{18AD6081-B468-2239-7EE8-0F7D11282D9E}"/>
          </ac:spMkLst>
        </pc:spChg>
        <pc:spChg chg="mod">
          <ac:chgData name="Will Bauer" userId="6d4d6374-c602-4a0e-8009-11f42c842cf8" providerId="ADAL" clId="{A6DEE7AD-E988-4FBE-B41E-8BB4F61C8650}" dt="2026-02-24T16:41:05.396" v="27"/>
          <ac:spMkLst>
            <pc:docMk/>
            <pc:sldMk cId="2451349871" sldId="391"/>
            <ac:spMk id="4" creationId="{F2EC1FBD-0A00-A564-E7C5-3863D2FA985F}"/>
          </ac:spMkLst>
        </pc:spChg>
        <pc:spChg chg="mod">
          <ac:chgData name="Will Bauer" userId="6d4d6374-c602-4a0e-8009-11f42c842cf8" providerId="ADAL" clId="{A6DEE7AD-E988-4FBE-B41E-8BB4F61C8650}" dt="2026-02-24T16:41:05.396" v="27"/>
          <ac:spMkLst>
            <pc:docMk/>
            <pc:sldMk cId="2451349871" sldId="391"/>
            <ac:spMk id="5" creationId="{B8D81835-D77C-8EBE-DF2B-6D079EEA7F3B}"/>
          </ac:spMkLst>
        </pc:spChg>
      </pc:sldChg>
      <pc:sldChg chg="delSp modSp mod">
        <pc:chgData name="Will Bauer" userId="6d4d6374-c602-4a0e-8009-11f42c842cf8" providerId="ADAL" clId="{A6DEE7AD-E988-4FBE-B41E-8BB4F61C8650}" dt="2026-02-24T16:48:48.809" v="98" actId="478"/>
        <pc:sldMkLst>
          <pc:docMk/>
          <pc:sldMk cId="1244429226" sldId="392"/>
        </pc:sldMkLst>
        <pc:spChg chg="del mod">
          <ac:chgData name="Will Bauer" userId="6d4d6374-c602-4a0e-8009-11f42c842cf8" providerId="ADAL" clId="{A6DEE7AD-E988-4FBE-B41E-8BB4F61C8650}" dt="2026-02-24T16:48:48.809" v="98" actId="478"/>
          <ac:spMkLst>
            <pc:docMk/>
            <pc:sldMk cId="1244429226" sldId="392"/>
            <ac:spMk id="2" creationId="{FBFC0395-FF8F-37E3-7522-027B337F041B}"/>
          </ac:spMkLst>
        </pc:spChg>
        <pc:spChg chg="mod">
          <ac:chgData name="Will Bauer" userId="6d4d6374-c602-4a0e-8009-11f42c842cf8" providerId="ADAL" clId="{A6DEE7AD-E988-4FBE-B41E-8BB4F61C8650}" dt="2026-02-24T16:41:05.396" v="27"/>
          <ac:spMkLst>
            <pc:docMk/>
            <pc:sldMk cId="1244429226" sldId="392"/>
            <ac:spMk id="3" creationId="{938386FF-D597-FA36-04B2-D9F74054F83D}"/>
          </ac:spMkLst>
        </pc:spChg>
        <pc:spChg chg="mod">
          <ac:chgData name="Will Bauer" userId="6d4d6374-c602-4a0e-8009-11f42c842cf8" providerId="ADAL" clId="{A6DEE7AD-E988-4FBE-B41E-8BB4F61C8650}" dt="2026-02-24T16:41:05.396" v="27"/>
          <ac:spMkLst>
            <pc:docMk/>
            <pc:sldMk cId="1244429226" sldId="392"/>
            <ac:spMk id="4" creationId="{526EAE9F-B9D0-FEC7-191C-9F21CFC179D7}"/>
          </ac:spMkLst>
        </pc:spChg>
        <pc:spChg chg="mod">
          <ac:chgData name="Will Bauer" userId="6d4d6374-c602-4a0e-8009-11f42c842cf8" providerId="ADAL" clId="{A6DEE7AD-E988-4FBE-B41E-8BB4F61C8650}" dt="2026-02-24T16:41:05.396" v="27"/>
          <ac:spMkLst>
            <pc:docMk/>
            <pc:sldMk cId="1244429226" sldId="392"/>
            <ac:spMk id="5" creationId="{DF307D60-CFDD-A030-E0FF-49CF661059C1}"/>
          </ac:spMkLst>
        </pc:spChg>
      </pc:sldChg>
      <pc:sldChg chg="delSp modSp mod">
        <pc:chgData name="Will Bauer" userId="6d4d6374-c602-4a0e-8009-11f42c842cf8" providerId="ADAL" clId="{A6DEE7AD-E988-4FBE-B41E-8BB4F61C8650}" dt="2026-02-24T16:43:41.033" v="47" actId="478"/>
        <pc:sldMkLst>
          <pc:docMk/>
          <pc:sldMk cId="3485546069" sldId="393"/>
        </pc:sldMkLst>
        <pc:spChg chg="del mod">
          <ac:chgData name="Will Bauer" userId="6d4d6374-c602-4a0e-8009-11f42c842cf8" providerId="ADAL" clId="{A6DEE7AD-E988-4FBE-B41E-8BB4F61C8650}" dt="2026-02-24T16:43:41.033" v="47" actId="478"/>
          <ac:spMkLst>
            <pc:docMk/>
            <pc:sldMk cId="3485546069" sldId="393"/>
            <ac:spMk id="2" creationId="{2838D68D-DE56-5D9F-ABC8-546130F0BA48}"/>
          </ac:spMkLst>
        </pc:spChg>
        <pc:spChg chg="mod">
          <ac:chgData name="Will Bauer" userId="6d4d6374-c602-4a0e-8009-11f42c842cf8" providerId="ADAL" clId="{A6DEE7AD-E988-4FBE-B41E-8BB4F61C8650}" dt="2026-02-24T16:41:05.396" v="27"/>
          <ac:spMkLst>
            <pc:docMk/>
            <pc:sldMk cId="3485546069" sldId="393"/>
            <ac:spMk id="3" creationId="{9416EA0B-7E88-99D0-B932-7E009651C1FC}"/>
          </ac:spMkLst>
        </pc:spChg>
        <pc:spChg chg="mod">
          <ac:chgData name="Will Bauer" userId="6d4d6374-c602-4a0e-8009-11f42c842cf8" providerId="ADAL" clId="{A6DEE7AD-E988-4FBE-B41E-8BB4F61C8650}" dt="2026-02-24T16:41:05.396" v="27"/>
          <ac:spMkLst>
            <pc:docMk/>
            <pc:sldMk cId="3485546069" sldId="393"/>
            <ac:spMk id="4" creationId="{0EB7A924-192E-AC36-03EB-A2541A13D655}"/>
          </ac:spMkLst>
        </pc:spChg>
        <pc:spChg chg="mod">
          <ac:chgData name="Will Bauer" userId="6d4d6374-c602-4a0e-8009-11f42c842cf8" providerId="ADAL" clId="{A6DEE7AD-E988-4FBE-B41E-8BB4F61C8650}" dt="2026-02-24T16:41:05.396" v="27"/>
          <ac:spMkLst>
            <pc:docMk/>
            <pc:sldMk cId="3485546069" sldId="393"/>
            <ac:spMk id="5" creationId="{F513549C-FF40-9BE2-21CB-5926BC7C587D}"/>
          </ac:spMkLst>
        </pc:spChg>
      </pc:sldChg>
      <pc:sldChg chg="delSp modSp mod">
        <pc:chgData name="Will Bauer" userId="6d4d6374-c602-4a0e-8009-11f42c842cf8" providerId="ADAL" clId="{A6DEE7AD-E988-4FBE-B41E-8BB4F61C8650}" dt="2026-02-24T16:43:44.145" v="48" actId="478"/>
        <pc:sldMkLst>
          <pc:docMk/>
          <pc:sldMk cId="148012736" sldId="394"/>
        </pc:sldMkLst>
        <pc:spChg chg="del mod">
          <ac:chgData name="Will Bauer" userId="6d4d6374-c602-4a0e-8009-11f42c842cf8" providerId="ADAL" clId="{A6DEE7AD-E988-4FBE-B41E-8BB4F61C8650}" dt="2026-02-24T16:43:44.145" v="48" actId="478"/>
          <ac:spMkLst>
            <pc:docMk/>
            <pc:sldMk cId="148012736" sldId="394"/>
            <ac:spMk id="2" creationId="{66EFB636-AC2E-7ADC-3E41-C7249228D6E7}"/>
          </ac:spMkLst>
        </pc:spChg>
        <pc:spChg chg="mod">
          <ac:chgData name="Will Bauer" userId="6d4d6374-c602-4a0e-8009-11f42c842cf8" providerId="ADAL" clId="{A6DEE7AD-E988-4FBE-B41E-8BB4F61C8650}" dt="2026-02-24T16:41:05.396" v="27"/>
          <ac:spMkLst>
            <pc:docMk/>
            <pc:sldMk cId="148012736" sldId="394"/>
            <ac:spMk id="3" creationId="{39E44927-0D92-042D-4693-B2AA9FB5AA90}"/>
          </ac:spMkLst>
        </pc:spChg>
        <pc:spChg chg="mod">
          <ac:chgData name="Will Bauer" userId="6d4d6374-c602-4a0e-8009-11f42c842cf8" providerId="ADAL" clId="{A6DEE7AD-E988-4FBE-B41E-8BB4F61C8650}" dt="2026-02-24T16:41:05.396" v="27"/>
          <ac:spMkLst>
            <pc:docMk/>
            <pc:sldMk cId="148012736" sldId="394"/>
            <ac:spMk id="4" creationId="{C9417D85-7BE3-4B7C-EB1D-15AD7DE0B5E4}"/>
          </ac:spMkLst>
        </pc:spChg>
        <pc:spChg chg="mod">
          <ac:chgData name="Will Bauer" userId="6d4d6374-c602-4a0e-8009-11f42c842cf8" providerId="ADAL" clId="{A6DEE7AD-E988-4FBE-B41E-8BB4F61C8650}" dt="2026-02-24T16:41:05.396" v="27"/>
          <ac:spMkLst>
            <pc:docMk/>
            <pc:sldMk cId="148012736" sldId="394"/>
            <ac:spMk id="5" creationId="{81902202-320B-9F80-E55D-1D1C786F43BF}"/>
          </ac:spMkLst>
        </pc:spChg>
      </pc:sldChg>
      <pc:sldChg chg="delSp modSp mod">
        <pc:chgData name="Will Bauer" userId="6d4d6374-c602-4a0e-8009-11f42c842cf8" providerId="ADAL" clId="{A6DEE7AD-E988-4FBE-B41E-8BB4F61C8650}" dt="2026-02-24T16:43:53.263" v="51" actId="478"/>
        <pc:sldMkLst>
          <pc:docMk/>
          <pc:sldMk cId="918362525" sldId="395"/>
        </pc:sldMkLst>
        <pc:spChg chg="del mod">
          <ac:chgData name="Will Bauer" userId="6d4d6374-c602-4a0e-8009-11f42c842cf8" providerId="ADAL" clId="{A6DEE7AD-E988-4FBE-B41E-8BB4F61C8650}" dt="2026-02-24T16:43:53.263" v="51" actId="478"/>
          <ac:spMkLst>
            <pc:docMk/>
            <pc:sldMk cId="918362525" sldId="395"/>
            <ac:spMk id="2" creationId="{FF5E87D4-2A04-A81D-B041-5DFAB60D5876}"/>
          </ac:spMkLst>
        </pc:spChg>
        <pc:spChg chg="mod">
          <ac:chgData name="Will Bauer" userId="6d4d6374-c602-4a0e-8009-11f42c842cf8" providerId="ADAL" clId="{A6DEE7AD-E988-4FBE-B41E-8BB4F61C8650}" dt="2026-02-24T16:41:05.396" v="27"/>
          <ac:spMkLst>
            <pc:docMk/>
            <pc:sldMk cId="918362525" sldId="395"/>
            <ac:spMk id="3" creationId="{14CAF9A2-A529-6778-6FEA-3235D0BB8475}"/>
          </ac:spMkLst>
        </pc:spChg>
        <pc:spChg chg="mod">
          <ac:chgData name="Will Bauer" userId="6d4d6374-c602-4a0e-8009-11f42c842cf8" providerId="ADAL" clId="{A6DEE7AD-E988-4FBE-B41E-8BB4F61C8650}" dt="2026-02-24T16:41:05.396" v="27"/>
          <ac:spMkLst>
            <pc:docMk/>
            <pc:sldMk cId="918362525" sldId="395"/>
            <ac:spMk id="4" creationId="{3B8006DE-CCE3-EAAA-7325-15EC20BBF6A2}"/>
          </ac:spMkLst>
        </pc:spChg>
        <pc:spChg chg="mod">
          <ac:chgData name="Will Bauer" userId="6d4d6374-c602-4a0e-8009-11f42c842cf8" providerId="ADAL" clId="{A6DEE7AD-E988-4FBE-B41E-8BB4F61C8650}" dt="2026-02-24T16:41:05.396" v="27"/>
          <ac:spMkLst>
            <pc:docMk/>
            <pc:sldMk cId="918362525" sldId="395"/>
            <ac:spMk id="5" creationId="{09692054-09E4-5087-1308-290CFDA02988}"/>
          </ac:spMkLst>
        </pc:spChg>
      </pc:sldChg>
      <pc:sldChg chg="delSp modSp mod">
        <pc:chgData name="Will Bauer" userId="6d4d6374-c602-4a0e-8009-11f42c842cf8" providerId="ADAL" clId="{A6DEE7AD-E988-4FBE-B41E-8BB4F61C8650}" dt="2026-02-24T16:44:14.930" v="55" actId="478"/>
        <pc:sldMkLst>
          <pc:docMk/>
          <pc:sldMk cId="501128118" sldId="396"/>
        </pc:sldMkLst>
        <pc:spChg chg="del mod">
          <ac:chgData name="Will Bauer" userId="6d4d6374-c602-4a0e-8009-11f42c842cf8" providerId="ADAL" clId="{A6DEE7AD-E988-4FBE-B41E-8BB4F61C8650}" dt="2026-02-24T16:44:14.930" v="55" actId="478"/>
          <ac:spMkLst>
            <pc:docMk/>
            <pc:sldMk cId="501128118" sldId="396"/>
            <ac:spMk id="2" creationId="{B96175AE-DB84-0040-C88A-32A51CF53437}"/>
          </ac:spMkLst>
        </pc:spChg>
        <pc:spChg chg="mod">
          <ac:chgData name="Will Bauer" userId="6d4d6374-c602-4a0e-8009-11f42c842cf8" providerId="ADAL" clId="{A6DEE7AD-E988-4FBE-B41E-8BB4F61C8650}" dt="2026-02-24T16:41:05.396" v="27"/>
          <ac:spMkLst>
            <pc:docMk/>
            <pc:sldMk cId="501128118" sldId="396"/>
            <ac:spMk id="3" creationId="{B13CE250-14C4-1315-C221-8B4716A1D3C2}"/>
          </ac:spMkLst>
        </pc:spChg>
        <pc:spChg chg="mod">
          <ac:chgData name="Will Bauer" userId="6d4d6374-c602-4a0e-8009-11f42c842cf8" providerId="ADAL" clId="{A6DEE7AD-E988-4FBE-B41E-8BB4F61C8650}" dt="2026-02-24T16:41:05.396" v="27"/>
          <ac:spMkLst>
            <pc:docMk/>
            <pc:sldMk cId="501128118" sldId="396"/>
            <ac:spMk id="4" creationId="{F64EAC90-6BBF-099B-BF2D-73347CF89968}"/>
          </ac:spMkLst>
        </pc:spChg>
        <pc:spChg chg="mod">
          <ac:chgData name="Will Bauer" userId="6d4d6374-c602-4a0e-8009-11f42c842cf8" providerId="ADAL" clId="{A6DEE7AD-E988-4FBE-B41E-8BB4F61C8650}" dt="2026-02-24T16:41:05.396" v="27"/>
          <ac:spMkLst>
            <pc:docMk/>
            <pc:sldMk cId="501128118" sldId="396"/>
            <ac:spMk id="5" creationId="{54D6E486-5A76-C3D9-E8D8-6AC310D4D97A}"/>
          </ac:spMkLst>
        </pc:spChg>
      </pc:sldChg>
      <pc:sldChg chg="delSp modSp mod">
        <pc:chgData name="Will Bauer" userId="6d4d6374-c602-4a0e-8009-11f42c842cf8" providerId="ADAL" clId="{A6DEE7AD-E988-4FBE-B41E-8BB4F61C8650}" dt="2026-02-24T16:44:17.942" v="56" actId="478"/>
        <pc:sldMkLst>
          <pc:docMk/>
          <pc:sldMk cId="1621061356" sldId="397"/>
        </pc:sldMkLst>
        <pc:spChg chg="del mod">
          <ac:chgData name="Will Bauer" userId="6d4d6374-c602-4a0e-8009-11f42c842cf8" providerId="ADAL" clId="{A6DEE7AD-E988-4FBE-B41E-8BB4F61C8650}" dt="2026-02-24T16:44:17.942" v="56" actId="478"/>
          <ac:spMkLst>
            <pc:docMk/>
            <pc:sldMk cId="1621061356" sldId="397"/>
            <ac:spMk id="2" creationId="{B92CBC92-3946-A9BE-8736-2C049FB060DE}"/>
          </ac:spMkLst>
        </pc:spChg>
        <pc:spChg chg="mod">
          <ac:chgData name="Will Bauer" userId="6d4d6374-c602-4a0e-8009-11f42c842cf8" providerId="ADAL" clId="{A6DEE7AD-E988-4FBE-B41E-8BB4F61C8650}" dt="2026-02-24T16:41:05.396" v="27"/>
          <ac:spMkLst>
            <pc:docMk/>
            <pc:sldMk cId="1621061356" sldId="397"/>
            <ac:spMk id="3" creationId="{BA7695C0-546A-26C6-E861-A77984782F81}"/>
          </ac:spMkLst>
        </pc:spChg>
        <pc:spChg chg="mod">
          <ac:chgData name="Will Bauer" userId="6d4d6374-c602-4a0e-8009-11f42c842cf8" providerId="ADAL" clId="{A6DEE7AD-E988-4FBE-B41E-8BB4F61C8650}" dt="2026-02-24T16:41:05.396" v="27"/>
          <ac:spMkLst>
            <pc:docMk/>
            <pc:sldMk cId="1621061356" sldId="397"/>
            <ac:spMk id="4" creationId="{F4A40B14-2B38-4509-A8D6-9F2EA816B718}"/>
          </ac:spMkLst>
        </pc:spChg>
        <pc:spChg chg="mod">
          <ac:chgData name="Will Bauer" userId="6d4d6374-c602-4a0e-8009-11f42c842cf8" providerId="ADAL" clId="{A6DEE7AD-E988-4FBE-B41E-8BB4F61C8650}" dt="2026-02-24T16:41:05.396" v="27"/>
          <ac:spMkLst>
            <pc:docMk/>
            <pc:sldMk cId="1621061356" sldId="397"/>
            <ac:spMk id="5" creationId="{C534885B-706E-0CF9-BEBE-54EF07A120F3}"/>
          </ac:spMkLst>
        </pc:spChg>
      </pc:sldChg>
      <pc:sldChg chg="delSp modSp mod">
        <pc:chgData name="Will Bauer" userId="6d4d6374-c602-4a0e-8009-11f42c842cf8" providerId="ADAL" clId="{A6DEE7AD-E988-4FBE-B41E-8BB4F61C8650}" dt="2026-02-24T16:44:20.543" v="57" actId="478"/>
        <pc:sldMkLst>
          <pc:docMk/>
          <pc:sldMk cId="13937358" sldId="398"/>
        </pc:sldMkLst>
        <pc:spChg chg="del mod">
          <ac:chgData name="Will Bauer" userId="6d4d6374-c602-4a0e-8009-11f42c842cf8" providerId="ADAL" clId="{A6DEE7AD-E988-4FBE-B41E-8BB4F61C8650}" dt="2026-02-24T16:44:20.543" v="57" actId="478"/>
          <ac:spMkLst>
            <pc:docMk/>
            <pc:sldMk cId="13937358" sldId="398"/>
            <ac:spMk id="2" creationId="{38B39DB7-7DEC-A961-CCEF-EFEE60C886C6}"/>
          </ac:spMkLst>
        </pc:spChg>
        <pc:spChg chg="mod">
          <ac:chgData name="Will Bauer" userId="6d4d6374-c602-4a0e-8009-11f42c842cf8" providerId="ADAL" clId="{A6DEE7AD-E988-4FBE-B41E-8BB4F61C8650}" dt="2026-02-24T16:41:05.396" v="27"/>
          <ac:spMkLst>
            <pc:docMk/>
            <pc:sldMk cId="13937358" sldId="398"/>
            <ac:spMk id="3" creationId="{7DBF2266-1A24-9B84-6935-A5087FD1497E}"/>
          </ac:spMkLst>
        </pc:spChg>
        <pc:spChg chg="mod">
          <ac:chgData name="Will Bauer" userId="6d4d6374-c602-4a0e-8009-11f42c842cf8" providerId="ADAL" clId="{A6DEE7AD-E988-4FBE-B41E-8BB4F61C8650}" dt="2026-02-24T16:41:05.396" v="27"/>
          <ac:spMkLst>
            <pc:docMk/>
            <pc:sldMk cId="13937358" sldId="398"/>
            <ac:spMk id="4" creationId="{03E8D10D-32A2-ECC2-DB0C-35D097D2EA1B}"/>
          </ac:spMkLst>
        </pc:spChg>
        <pc:spChg chg="mod">
          <ac:chgData name="Will Bauer" userId="6d4d6374-c602-4a0e-8009-11f42c842cf8" providerId="ADAL" clId="{A6DEE7AD-E988-4FBE-B41E-8BB4F61C8650}" dt="2026-02-24T16:41:05.396" v="27"/>
          <ac:spMkLst>
            <pc:docMk/>
            <pc:sldMk cId="13937358" sldId="398"/>
            <ac:spMk id="5" creationId="{CE63DC84-9E06-83E6-137A-420FF6821803}"/>
          </ac:spMkLst>
        </pc:spChg>
      </pc:sldChg>
      <pc:sldChg chg="delSp modSp mod">
        <pc:chgData name="Will Bauer" userId="6d4d6374-c602-4a0e-8009-11f42c842cf8" providerId="ADAL" clId="{A6DEE7AD-E988-4FBE-B41E-8BB4F61C8650}" dt="2026-02-24T16:44:28.950" v="60" actId="478"/>
        <pc:sldMkLst>
          <pc:docMk/>
          <pc:sldMk cId="3593509702" sldId="399"/>
        </pc:sldMkLst>
        <pc:spChg chg="del mod">
          <ac:chgData name="Will Bauer" userId="6d4d6374-c602-4a0e-8009-11f42c842cf8" providerId="ADAL" clId="{A6DEE7AD-E988-4FBE-B41E-8BB4F61C8650}" dt="2026-02-24T16:44:28.950" v="60" actId="478"/>
          <ac:spMkLst>
            <pc:docMk/>
            <pc:sldMk cId="3593509702" sldId="399"/>
            <ac:spMk id="2" creationId="{2B9190C8-59DD-57AB-53D0-BD25EB1F1B7E}"/>
          </ac:spMkLst>
        </pc:spChg>
        <pc:spChg chg="mod">
          <ac:chgData name="Will Bauer" userId="6d4d6374-c602-4a0e-8009-11f42c842cf8" providerId="ADAL" clId="{A6DEE7AD-E988-4FBE-B41E-8BB4F61C8650}" dt="2026-02-24T16:41:05.396" v="27"/>
          <ac:spMkLst>
            <pc:docMk/>
            <pc:sldMk cId="3593509702" sldId="399"/>
            <ac:spMk id="3" creationId="{8B051023-663B-E320-ACA0-ACC6D65E6B9A}"/>
          </ac:spMkLst>
        </pc:spChg>
        <pc:spChg chg="mod">
          <ac:chgData name="Will Bauer" userId="6d4d6374-c602-4a0e-8009-11f42c842cf8" providerId="ADAL" clId="{A6DEE7AD-E988-4FBE-B41E-8BB4F61C8650}" dt="2026-02-24T16:41:05.396" v="27"/>
          <ac:spMkLst>
            <pc:docMk/>
            <pc:sldMk cId="3593509702" sldId="399"/>
            <ac:spMk id="4" creationId="{72E17209-B966-927A-13ED-A6885FE2BD1A}"/>
          </ac:spMkLst>
        </pc:spChg>
        <pc:spChg chg="mod">
          <ac:chgData name="Will Bauer" userId="6d4d6374-c602-4a0e-8009-11f42c842cf8" providerId="ADAL" clId="{A6DEE7AD-E988-4FBE-B41E-8BB4F61C8650}" dt="2026-02-24T16:41:05.396" v="27"/>
          <ac:spMkLst>
            <pc:docMk/>
            <pc:sldMk cId="3593509702" sldId="399"/>
            <ac:spMk id="5" creationId="{ADC9874A-BDB6-EB36-5B8E-D04EFB27AB12}"/>
          </ac:spMkLst>
        </pc:spChg>
      </pc:sldChg>
      <pc:sldChg chg="delSp modSp mod">
        <pc:chgData name="Will Bauer" userId="6d4d6374-c602-4a0e-8009-11f42c842cf8" providerId="ADAL" clId="{A6DEE7AD-E988-4FBE-B41E-8BB4F61C8650}" dt="2026-02-24T16:44:31.805" v="61" actId="478"/>
        <pc:sldMkLst>
          <pc:docMk/>
          <pc:sldMk cId="661131125" sldId="400"/>
        </pc:sldMkLst>
        <pc:spChg chg="del mod">
          <ac:chgData name="Will Bauer" userId="6d4d6374-c602-4a0e-8009-11f42c842cf8" providerId="ADAL" clId="{A6DEE7AD-E988-4FBE-B41E-8BB4F61C8650}" dt="2026-02-24T16:44:31.805" v="61" actId="478"/>
          <ac:spMkLst>
            <pc:docMk/>
            <pc:sldMk cId="661131125" sldId="400"/>
            <ac:spMk id="2" creationId="{AAD9C4E0-7C68-7AF1-E24E-56FA959F024F}"/>
          </ac:spMkLst>
        </pc:spChg>
        <pc:spChg chg="mod">
          <ac:chgData name="Will Bauer" userId="6d4d6374-c602-4a0e-8009-11f42c842cf8" providerId="ADAL" clId="{A6DEE7AD-E988-4FBE-B41E-8BB4F61C8650}" dt="2026-02-24T16:41:05.396" v="27"/>
          <ac:spMkLst>
            <pc:docMk/>
            <pc:sldMk cId="661131125" sldId="400"/>
            <ac:spMk id="3" creationId="{1B53FD89-35AA-720D-FBA4-F2E7D8F8FE66}"/>
          </ac:spMkLst>
        </pc:spChg>
        <pc:spChg chg="mod">
          <ac:chgData name="Will Bauer" userId="6d4d6374-c602-4a0e-8009-11f42c842cf8" providerId="ADAL" clId="{A6DEE7AD-E988-4FBE-B41E-8BB4F61C8650}" dt="2026-02-24T16:41:05.396" v="27"/>
          <ac:spMkLst>
            <pc:docMk/>
            <pc:sldMk cId="661131125" sldId="400"/>
            <ac:spMk id="4" creationId="{2AFA932C-F384-5247-6672-0739C022803A}"/>
          </ac:spMkLst>
        </pc:spChg>
        <pc:spChg chg="mod">
          <ac:chgData name="Will Bauer" userId="6d4d6374-c602-4a0e-8009-11f42c842cf8" providerId="ADAL" clId="{A6DEE7AD-E988-4FBE-B41E-8BB4F61C8650}" dt="2026-02-24T16:41:05.396" v="27"/>
          <ac:spMkLst>
            <pc:docMk/>
            <pc:sldMk cId="661131125" sldId="400"/>
            <ac:spMk id="5" creationId="{176457E4-CA21-5014-D625-F6D2037E9BFD}"/>
          </ac:spMkLst>
        </pc:spChg>
      </pc:sldChg>
      <pc:sldChg chg="delSp modSp mod">
        <pc:chgData name="Will Bauer" userId="6d4d6374-c602-4a0e-8009-11f42c842cf8" providerId="ADAL" clId="{A6DEE7AD-E988-4FBE-B41E-8BB4F61C8650}" dt="2026-02-24T16:44:48.013" v="62" actId="478"/>
        <pc:sldMkLst>
          <pc:docMk/>
          <pc:sldMk cId="3909509089" sldId="401"/>
        </pc:sldMkLst>
        <pc:spChg chg="del mod">
          <ac:chgData name="Will Bauer" userId="6d4d6374-c602-4a0e-8009-11f42c842cf8" providerId="ADAL" clId="{A6DEE7AD-E988-4FBE-B41E-8BB4F61C8650}" dt="2026-02-24T16:44:48.013" v="62" actId="478"/>
          <ac:spMkLst>
            <pc:docMk/>
            <pc:sldMk cId="3909509089" sldId="401"/>
            <ac:spMk id="2" creationId="{53C73353-F83B-D2F5-7F5B-BB07753F70FD}"/>
          </ac:spMkLst>
        </pc:spChg>
        <pc:spChg chg="mod">
          <ac:chgData name="Will Bauer" userId="6d4d6374-c602-4a0e-8009-11f42c842cf8" providerId="ADAL" clId="{A6DEE7AD-E988-4FBE-B41E-8BB4F61C8650}" dt="2026-02-24T16:41:05.396" v="27"/>
          <ac:spMkLst>
            <pc:docMk/>
            <pc:sldMk cId="3909509089" sldId="401"/>
            <ac:spMk id="3" creationId="{4F4B35E0-10B2-C368-ED75-14698A0E5A97}"/>
          </ac:spMkLst>
        </pc:spChg>
        <pc:spChg chg="mod">
          <ac:chgData name="Will Bauer" userId="6d4d6374-c602-4a0e-8009-11f42c842cf8" providerId="ADAL" clId="{A6DEE7AD-E988-4FBE-B41E-8BB4F61C8650}" dt="2026-02-24T16:41:05.396" v="27"/>
          <ac:spMkLst>
            <pc:docMk/>
            <pc:sldMk cId="3909509089" sldId="401"/>
            <ac:spMk id="4" creationId="{7F0AE763-9336-A789-0107-EC7C66BF5DD8}"/>
          </ac:spMkLst>
        </pc:spChg>
        <pc:spChg chg="mod">
          <ac:chgData name="Will Bauer" userId="6d4d6374-c602-4a0e-8009-11f42c842cf8" providerId="ADAL" clId="{A6DEE7AD-E988-4FBE-B41E-8BB4F61C8650}" dt="2026-02-24T16:41:05.396" v="27"/>
          <ac:spMkLst>
            <pc:docMk/>
            <pc:sldMk cId="3909509089" sldId="401"/>
            <ac:spMk id="5" creationId="{2D631C86-F84F-6D1B-F821-9687D2143A2B}"/>
          </ac:spMkLst>
        </pc:spChg>
      </pc:sldChg>
      <pc:sldChg chg="delSp modSp mod">
        <pc:chgData name="Will Bauer" userId="6d4d6374-c602-4a0e-8009-11f42c842cf8" providerId="ADAL" clId="{A6DEE7AD-E988-4FBE-B41E-8BB4F61C8650}" dt="2026-02-24T16:44:52.217" v="63" actId="478"/>
        <pc:sldMkLst>
          <pc:docMk/>
          <pc:sldMk cId="2397820315" sldId="402"/>
        </pc:sldMkLst>
        <pc:spChg chg="del mod">
          <ac:chgData name="Will Bauer" userId="6d4d6374-c602-4a0e-8009-11f42c842cf8" providerId="ADAL" clId="{A6DEE7AD-E988-4FBE-B41E-8BB4F61C8650}" dt="2026-02-24T16:44:52.217" v="63" actId="478"/>
          <ac:spMkLst>
            <pc:docMk/>
            <pc:sldMk cId="2397820315" sldId="402"/>
            <ac:spMk id="2" creationId="{4114FD44-5792-E10F-4604-8B4BF3E7D8D3}"/>
          </ac:spMkLst>
        </pc:spChg>
        <pc:spChg chg="mod">
          <ac:chgData name="Will Bauer" userId="6d4d6374-c602-4a0e-8009-11f42c842cf8" providerId="ADAL" clId="{A6DEE7AD-E988-4FBE-B41E-8BB4F61C8650}" dt="2026-02-24T16:41:05.396" v="27"/>
          <ac:spMkLst>
            <pc:docMk/>
            <pc:sldMk cId="2397820315" sldId="402"/>
            <ac:spMk id="3" creationId="{1603E8AD-9E99-EED9-B283-DE0B66937033}"/>
          </ac:spMkLst>
        </pc:spChg>
        <pc:spChg chg="mod">
          <ac:chgData name="Will Bauer" userId="6d4d6374-c602-4a0e-8009-11f42c842cf8" providerId="ADAL" clId="{A6DEE7AD-E988-4FBE-B41E-8BB4F61C8650}" dt="2026-02-24T16:41:05.396" v="27"/>
          <ac:spMkLst>
            <pc:docMk/>
            <pc:sldMk cId="2397820315" sldId="402"/>
            <ac:spMk id="4" creationId="{8379F36E-BBB8-311C-0338-ED40A9B3A24E}"/>
          </ac:spMkLst>
        </pc:spChg>
        <pc:spChg chg="mod">
          <ac:chgData name="Will Bauer" userId="6d4d6374-c602-4a0e-8009-11f42c842cf8" providerId="ADAL" clId="{A6DEE7AD-E988-4FBE-B41E-8BB4F61C8650}" dt="2026-02-24T16:41:05.396" v="27"/>
          <ac:spMkLst>
            <pc:docMk/>
            <pc:sldMk cId="2397820315" sldId="402"/>
            <ac:spMk id="5" creationId="{8627B8F9-F2FB-9C7D-7BD1-694127E6BD5A}"/>
          </ac:spMkLst>
        </pc:spChg>
      </pc:sldChg>
      <pc:sldChg chg="delSp modSp mod">
        <pc:chgData name="Will Bauer" userId="6d4d6374-c602-4a0e-8009-11f42c842cf8" providerId="ADAL" clId="{A6DEE7AD-E988-4FBE-B41E-8BB4F61C8650}" dt="2026-02-24T16:44:57.244" v="64" actId="478"/>
        <pc:sldMkLst>
          <pc:docMk/>
          <pc:sldMk cId="4135399778" sldId="403"/>
        </pc:sldMkLst>
        <pc:spChg chg="del mod">
          <ac:chgData name="Will Bauer" userId="6d4d6374-c602-4a0e-8009-11f42c842cf8" providerId="ADAL" clId="{A6DEE7AD-E988-4FBE-B41E-8BB4F61C8650}" dt="2026-02-24T16:44:57.244" v="64" actId="478"/>
          <ac:spMkLst>
            <pc:docMk/>
            <pc:sldMk cId="4135399778" sldId="403"/>
            <ac:spMk id="2" creationId="{4CF6320B-5229-1F25-89C1-F3F2FB72BA3A}"/>
          </ac:spMkLst>
        </pc:spChg>
        <pc:spChg chg="mod">
          <ac:chgData name="Will Bauer" userId="6d4d6374-c602-4a0e-8009-11f42c842cf8" providerId="ADAL" clId="{A6DEE7AD-E988-4FBE-B41E-8BB4F61C8650}" dt="2026-02-24T16:41:05.396" v="27"/>
          <ac:spMkLst>
            <pc:docMk/>
            <pc:sldMk cId="4135399778" sldId="403"/>
            <ac:spMk id="3" creationId="{24635D66-2A50-E97F-1CB5-7F6CEDA57400}"/>
          </ac:spMkLst>
        </pc:spChg>
        <pc:spChg chg="mod">
          <ac:chgData name="Will Bauer" userId="6d4d6374-c602-4a0e-8009-11f42c842cf8" providerId="ADAL" clId="{A6DEE7AD-E988-4FBE-B41E-8BB4F61C8650}" dt="2026-02-24T16:41:05.396" v="27"/>
          <ac:spMkLst>
            <pc:docMk/>
            <pc:sldMk cId="4135399778" sldId="403"/>
            <ac:spMk id="4" creationId="{8A3308DC-CBE7-5C12-6701-6F0E8EBFC6DD}"/>
          </ac:spMkLst>
        </pc:spChg>
        <pc:spChg chg="mod">
          <ac:chgData name="Will Bauer" userId="6d4d6374-c602-4a0e-8009-11f42c842cf8" providerId="ADAL" clId="{A6DEE7AD-E988-4FBE-B41E-8BB4F61C8650}" dt="2026-02-24T16:41:05.396" v="27"/>
          <ac:spMkLst>
            <pc:docMk/>
            <pc:sldMk cId="4135399778" sldId="403"/>
            <ac:spMk id="5" creationId="{C5F46BFC-D34F-2324-F9FD-3F766202DED0}"/>
          </ac:spMkLst>
        </pc:spChg>
      </pc:sldChg>
      <pc:sldChg chg="delSp modSp mod">
        <pc:chgData name="Will Bauer" userId="6d4d6374-c602-4a0e-8009-11f42c842cf8" providerId="ADAL" clId="{A6DEE7AD-E988-4FBE-B41E-8BB4F61C8650}" dt="2026-02-24T16:45:00.718" v="65" actId="478"/>
        <pc:sldMkLst>
          <pc:docMk/>
          <pc:sldMk cId="3611642764" sldId="404"/>
        </pc:sldMkLst>
        <pc:spChg chg="del mod">
          <ac:chgData name="Will Bauer" userId="6d4d6374-c602-4a0e-8009-11f42c842cf8" providerId="ADAL" clId="{A6DEE7AD-E988-4FBE-B41E-8BB4F61C8650}" dt="2026-02-24T16:45:00.718" v="65" actId="478"/>
          <ac:spMkLst>
            <pc:docMk/>
            <pc:sldMk cId="3611642764" sldId="404"/>
            <ac:spMk id="2" creationId="{4CA5F492-4E20-F9F7-9514-D54A07AF8807}"/>
          </ac:spMkLst>
        </pc:spChg>
        <pc:spChg chg="mod">
          <ac:chgData name="Will Bauer" userId="6d4d6374-c602-4a0e-8009-11f42c842cf8" providerId="ADAL" clId="{A6DEE7AD-E988-4FBE-B41E-8BB4F61C8650}" dt="2026-02-24T16:41:05.396" v="27"/>
          <ac:spMkLst>
            <pc:docMk/>
            <pc:sldMk cId="3611642764" sldId="404"/>
            <ac:spMk id="3" creationId="{A4462B3A-8958-E996-EE75-A8B78C7C743A}"/>
          </ac:spMkLst>
        </pc:spChg>
        <pc:spChg chg="mod">
          <ac:chgData name="Will Bauer" userId="6d4d6374-c602-4a0e-8009-11f42c842cf8" providerId="ADAL" clId="{A6DEE7AD-E988-4FBE-B41E-8BB4F61C8650}" dt="2026-02-24T16:41:05.396" v="27"/>
          <ac:spMkLst>
            <pc:docMk/>
            <pc:sldMk cId="3611642764" sldId="404"/>
            <ac:spMk id="4" creationId="{21827B15-6BE5-EBB7-4045-541458D5A309}"/>
          </ac:spMkLst>
        </pc:spChg>
        <pc:spChg chg="mod">
          <ac:chgData name="Will Bauer" userId="6d4d6374-c602-4a0e-8009-11f42c842cf8" providerId="ADAL" clId="{A6DEE7AD-E988-4FBE-B41E-8BB4F61C8650}" dt="2026-02-24T16:41:05.396" v="27"/>
          <ac:spMkLst>
            <pc:docMk/>
            <pc:sldMk cId="3611642764" sldId="404"/>
            <ac:spMk id="5" creationId="{79D155EC-145D-5520-EFD9-DD6167808E0A}"/>
          </ac:spMkLst>
        </pc:spChg>
      </pc:sldChg>
      <pc:sldChg chg="delSp modSp mod">
        <pc:chgData name="Will Bauer" userId="6d4d6374-c602-4a0e-8009-11f42c842cf8" providerId="ADAL" clId="{A6DEE7AD-E988-4FBE-B41E-8BB4F61C8650}" dt="2026-02-24T16:45:03.041" v="66" actId="478"/>
        <pc:sldMkLst>
          <pc:docMk/>
          <pc:sldMk cId="4164835531" sldId="405"/>
        </pc:sldMkLst>
        <pc:spChg chg="del mod">
          <ac:chgData name="Will Bauer" userId="6d4d6374-c602-4a0e-8009-11f42c842cf8" providerId="ADAL" clId="{A6DEE7AD-E988-4FBE-B41E-8BB4F61C8650}" dt="2026-02-24T16:45:03.041" v="66" actId="478"/>
          <ac:spMkLst>
            <pc:docMk/>
            <pc:sldMk cId="4164835531" sldId="405"/>
            <ac:spMk id="2" creationId="{C9410DB2-B894-25F8-DC8E-51C3B3E7E9D3}"/>
          </ac:spMkLst>
        </pc:spChg>
        <pc:spChg chg="mod">
          <ac:chgData name="Will Bauer" userId="6d4d6374-c602-4a0e-8009-11f42c842cf8" providerId="ADAL" clId="{A6DEE7AD-E988-4FBE-B41E-8BB4F61C8650}" dt="2026-02-24T16:41:05.396" v="27"/>
          <ac:spMkLst>
            <pc:docMk/>
            <pc:sldMk cId="4164835531" sldId="405"/>
            <ac:spMk id="3" creationId="{682896D2-2A2D-A648-D696-5A3B6D724007}"/>
          </ac:spMkLst>
        </pc:spChg>
        <pc:spChg chg="mod">
          <ac:chgData name="Will Bauer" userId="6d4d6374-c602-4a0e-8009-11f42c842cf8" providerId="ADAL" clId="{A6DEE7AD-E988-4FBE-B41E-8BB4F61C8650}" dt="2026-02-24T16:41:05.396" v="27"/>
          <ac:spMkLst>
            <pc:docMk/>
            <pc:sldMk cId="4164835531" sldId="405"/>
            <ac:spMk id="4" creationId="{F1EE6A44-A5C2-29D9-C00F-2F5A8B0E38E5}"/>
          </ac:spMkLst>
        </pc:spChg>
        <pc:spChg chg="mod">
          <ac:chgData name="Will Bauer" userId="6d4d6374-c602-4a0e-8009-11f42c842cf8" providerId="ADAL" clId="{A6DEE7AD-E988-4FBE-B41E-8BB4F61C8650}" dt="2026-02-24T16:41:05.396" v="27"/>
          <ac:spMkLst>
            <pc:docMk/>
            <pc:sldMk cId="4164835531" sldId="405"/>
            <ac:spMk id="5" creationId="{BB1C8801-9B5D-14F6-528F-53048F2C2E34}"/>
          </ac:spMkLst>
        </pc:spChg>
      </pc:sldChg>
      <pc:sldChg chg="delSp modSp mod">
        <pc:chgData name="Will Bauer" userId="6d4d6374-c602-4a0e-8009-11f42c842cf8" providerId="ADAL" clId="{A6DEE7AD-E988-4FBE-B41E-8BB4F61C8650}" dt="2026-02-24T16:46:57.422" v="70" actId="478"/>
        <pc:sldMkLst>
          <pc:docMk/>
          <pc:sldMk cId="1547786557" sldId="406"/>
        </pc:sldMkLst>
        <pc:spChg chg="del mod">
          <ac:chgData name="Will Bauer" userId="6d4d6374-c602-4a0e-8009-11f42c842cf8" providerId="ADAL" clId="{A6DEE7AD-E988-4FBE-B41E-8BB4F61C8650}" dt="2026-02-24T16:46:57.422" v="70" actId="478"/>
          <ac:spMkLst>
            <pc:docMk/>
            <pc:sldMk cId="1547786557" sldId="406"/>
            <ac:spMk id="2" creationId="{062D4501-7058-7ACE-57F6-8F10195AD6D0}"/>
          </ac:spMkLst>
        </pc:spChg>
        <pc:spChg chg="mod">
          <ac:chgData name="Will Bauer" userId="6d4d6374-c602-4a0e-8009-11f42c842cf8" providerId="ADAL" clId="{A6DEE7AD-E988-4FBE-B41E-8BB4F61C8650}" dt="2026-02-24T16:46:20.919" v="69" actId="14100"/>
          <ac:spMkLst>
            <pc:docMk/>
            <pc:sldMk cId="1547786557" sldId="406"/>
            <ac:spMk id="3" creationId="{A2E7D630-0C65-E2B6-75F7-8A274D262592}"/>
          </ac:spMkLst>
        </pc:spChg>
        <pc:spChg chg="mod">
          <ac:chgData name="Will Bauer" userId="6d4d6374-c602-4a0e-8009-11f42c842cf8" providerId="ADAL" clId="{A6DEE7AD-E988-4FBE-B41E-8BB4F61C8650}" dt="2026-02-24T16:41:05.396" v="27"/>
          <ac:spMkLst>
            <pc:docMk/>
            <pc:sldMk cId="1547786557" sldId="406"/>
            <ac:spMk id="4" creationId="{7F60CA5B-4641-B9DA-FE26-2F3D5D67BA78}"/>
          </ac:spMkLst>
        </pc:spChg>
        <pc:spChg chg="mod">
          <ac:chgData name="Will Bauer" userId="6d4d6374-c602-4a0e-8009-11f42c842cf8" providerId="ADAL" clId="{A6DEE7AD-E988-4FBE-B41E-8BB4F61C8650}" dt="2026-02-24T16:41:05.396" v="27"/>
          <ac:spMkLst>
            <pc:docMk/>
            <pc:sldMk cId="1547786557" sldId="406"/>
            <ac:spMk id="5" creationId="{8FE1409D-15F0-C7B6-7DD6-943648F170A1}"/>
          </ac:spMkLst>
        </pc:spChg>
      </pc:sldChg>
      <pc:sldChg chg="delSp modSp mod">
        <pc:chgData name="Will Bauer" userId="6d4d6374-c602-4a0e-8009-11f42c842cf8" providerId="ADAL" clId="{A6DEE7AD-E988-4FBE-B41E-8BB4F61C8650}" dt="2026-02-24T16:47:05.083" v="71" actId="478"/>
        <pc:sldMkLst>
          <pc:docMk/>
          <pc:sldMk cId="722130868" sldId="407"/>
        </pc:sldMkLst>
        <pc:spChg chg="del mod">
          <ac:chgData name="Will Bauer" userId="6d4d6374-c602-4a0e-8009-11f42c842cf8" providerId="ADAL" clId="{A6DEE7AD-E988-4FBE-B41E-8BB4F61C8650}" dt="2026-02-24T16:47:05.083" v="71" actId="478"/>
          <ac:spMkLst>
            <pc:docMk/>
            <pc:sldMk cId="722130868" sldId="407"/>
            <ac:spMk id="2" creationId="{F0F48125-FED6-93B5-54F6-1BCB07447FDE}"/>
          </ac:spMkLst>
        </pc:spChg>
        <pc:spChg chg="mod">
          <ac:chgData name="Will Bauer" userId="6d4d6374-c602-4a0e-8009-11f42c842cf8" providerId="ADAL" clId="{A6DEE7AD-E988-4FBE-B41E-8BB4F61C8650}" dt="2026-02-24T16:41:05.396" v="27"/>
          <ac:spMkLst>
            <pc:docMk/>
            <pc:sldMk cId="722130868" sldId="407"/>
            <ac:spMk id="3" creationId="{3C4D15E7-0C2D-CD38-F417-3E921508741E}"/>
          </ac:spMkLst>
        </pc:spChg>
        <pc:spChg chg="mod">
          <ac:chgData name="Will Bauer" userId="6d4d6374-c602-4a0e-8009-11f42c842cf8" providerId="ADAL" clId="{A6DEE7AD-E988-4FBE-B41E-8BB4F61C8650}" dt="2026-02-24T16:41:05.396" v="27"/>
          <ac:spMkLst>
            <pc:docMk/>
            <pc:sldMk cId="722130868" sldId="407"/>
            <ac:spMk id="4" creationId="{DD0FD8EE-9CC2-8484-E992-5E8420A7D791}"/>
          </ac:spMkLst>
        </pc:spChg>
        <pc:spChg chg="mod">
          <ac:chgData name="Will Bauer" userId="6d4d6374-c602-4a0e-8009-11f42c842cf8" providerId="ADAL" clId="{A6DEE7AD-E988-4FBE-B41E-8BB4F61C8650}" dt="2026-02-24T16:41:05.396" v="27"/>
          <ac:spMkLst>
            <pc:docMk/>
            <pc:sldMk cId="722130868" sldId="407"/>
            <ac:spMk id="5" creationId="{695B0247-AB51-56A7-EF67-6E97809607F2}"/>
          </ac:spMkLst>
        </pc:spChg>
      </pc:sldChg>
      <pc:sldChg chg="delSp modSp mod">
        <pc:chgData name="Will Bauer" userId="6d4d6374-c602-4a0e-8009-11f42c842cf8" providerId="ADAL" clId="{A6DEE7AD-E988-4FBE-B41E-8BB4F61C8650}" dt="2026-02-24T16:47:34.082" v="74" actId="478"/>
        <pc:sldMkLst>
          <pc:docMk/>
          <pc:sldMk cId="3631133127" sldId="408"/>
        </pc:sldMkLst>
        <pc:spChg chg="del mod">
          <ac:chgData name="Will Bauer" userId="6d4d6374-c602-4a0e-8009-11f42c842cf8" providerId="ADAL" clId="{A6DEE7AD-E988-4FBE-B41E-8BB4F61C8650}" dt="2026-02-24T16:47:34.082" v="74" actId="478"/>
          <ac:spMkLst>
            <pc:docMk/>
            <pc:sldMk cId="3631133127" sldId="408"/>
            <ac:spMk id="2" creationId="{3F18F665-1354-2C36-AFBC-C55E0CFCD8BD}"/>
          </ac:spMkLst>
        </pc:spChg>
        <pc:spChg chg="mod">
          <ac:chgData name="Will Bauer" userId="6d4d6374-c602-4a0e-8009-11f42c842cf8" providerId="ADAL" clId="{A6DEE7AD-E988-4FBE-B41E-8BB4F61C8650}" dt="2026-02-24T16:47:23.186" v="73" actId="20577"/>
          <ac:spMkLst>
            <pc:docMk/>
            <pc:sldMk cId="3631133127" sldId="408"/>
            <ac:spMk id="3" creationId="{7773F5C9-3BE2-51F0-B594-BE0217248213}"/>
          </ac:spMkLst>
        </pc:spChg>
        <pc:spChg chg="mod">
          <ac:chgData name="Will Bauer" userId="6d4d6374-c602-4a0e-8009-11f42c842cf8" providerId="ADAL" clId="{A6DEE7AD-E988-4FBE-B41E-8BB4F61C8650}" dt="2026-02-24T16:41:05.396" v="27"/>
          <ac:spMkLst>
            <pc:docMk/>
            <pc:sldMk cId="3631133127" sldId="408"/>
            <ac:spMk id="4" creationId="{2B98441B-0BCC-CED0-CCE6-961C00AE643D}"/>
          </ac:spMkLst>
        </pc:spChg>
        <pc:spChg chg="mod">
          <ac:chgData name="Will Bauer" userId="6d4d6374-c602-4a0e-8009-11f42c842cf8" providerId="ADAL" clId="{A6DEE7AD-E988-4FBE-B41E-8BB4F61C8650}" dt="2026-02-24T16:41:05.396" v="27"/>
          <ac:spMkLst>
            <pc:docMk/>
            <pc:sldMk cId="3631133127" sldId="408"/>
            <ac:spMk id="5" creationId="{1F768A3E-AC64-76D8-432A-86630C263547}"/>
          </ac:spMkLst>
        </pc:spChg>
      </pc:sldChg>
      <pc:sldChg chg="delSp modSp mod">
        <pc:chgData name="Will Bauer" userId="6d4d6374-c602-4a0e-8009-11f42c842cf8" providerId="ADAL" clId="{A6DEE7AD-E988-4FBE-B41E-8BB4F61C8650}" dt="2026-02-24T16:47:38.950" v="75" actId="478"/>
        <pc:sldMkLst>
          <pc:docMk/>
          <pc:sldMk cId="2149209057" sldId="409"/>
        </pc:sldMkLst>
        <pc:spChg chg="del mod">
          <ac:chgData name="Will Bauer" userId="6d4d6374-c602-4a0e-8009-11f42c842cf8" providerId="ADAL" clId="{A6DEE7AD-E988-4FBE-B41E-8BB4F61C8650}" dt="2026-02-24T16:47:38.950" v="75" actId="478"/>
          <ac:spMkLst>
            <pc:docMk/>
            <pc:sldMk cId="2149209057" sldId="409"/>
            <ac:spMk id="2" creationId="{26E15764-ED50-D658-51BC-924E60017D52}"/>
          </ac:spMkLst>
        </pc:spChg>
        <pc:spChg chg="mod">
          <ac:chgData name="Will Bauer" userId="6d4d6374-c602-4a0e-8009-11f42c842cf8" providerId="ADAL" clId="{A6DEE7AD-E988-4FBE-B41E-8BB4F61C8650}" dt="2026-02-24T16:41:05.396" v="27"/>
          <ac:spMkLst>
            <pc:docMk/>
            <pc:sldMk cId="2149209057" sldId="409"/>
            <ac:spMk id="3" creationId="{AFDE7CAC-33F5-692B-2A92-DE34F60FBF65}"/>
          </ac:spMkLst>
        </pc:spChg>
        <pc:spChg chg="mod">
          <ac:chgData name="Will Bauer" userId="6d4d6374-c602-4a0e-8009-11f42c842cf8" providerId="ADAL" clId="{A6DEE7AD-E988-4FBE-B41E-8BB4F61C8650}" dt="2026-02-24T16:41:05.396" v="27"/>
          <ac:spMkLst>
            <pc:docMk/>
            <pc:sldMk cId="2149209057" sldId="409"/>
            <ac:spMk id="4" creationId="{96CC64FF-CD40-A3F1-21D2-7C36D5B10EF0}"/>
          </ac:spMkLst>
        </pc:spChg>
        <pc:spChg chg="mod">
          <ac:chgData name="Will Bauer" userId="6d4d6374-c602-4a0e-8009-11f42c842cf8" providerId="ADAL" clId="{A6DEE7AD-E988-4FBE-B41E-8BB4F61C8650}" dt="2026-02-24T16:41:05.396" v="27"/>
          <ac:spMkLst>
            <pc:docMk/>
            <pc:sldMk cId="2149209057" sldId="409"/>
            <ac:spMk id="5" creationId="{24816CFE-B21D-4A43-E05A-AED8F3927E13}"/>
          </ac:spMkLst>
        </pc:spChg>
      </pc:sldChg>
      <pc:sldChg chg="delSp modSp mod">
        <pc:chgData name="Will Bauer" userId="6d4d6374-c602-4a0e-8009-11f42c842cf8" providerId="ADAL" clId="{A6DEE7AD-E988-4FBE-B41E-8BB4F61C8650}" dt="2026-02-24T16:47:42.052" v="76" actId="478"/>
        <pc:sldMkLst>
          <pc:docMk/>
          <pc:sldMk cId="780158346" sldId="410"/>
        </pc:sldMkLst>
        <pc:spChg chg="del mod">
          <ac:chgData name="Will Bauer" userId="6d4d6374-c602-4a0e-8009-11f42c842cf8" providerId="ADAL" clId="{A6DEE7AD-E988-4FBE-B41E-8BB4F61C8650}" dt="2026-02-24T16:47:42.052" v="76" actId="478"/>
          <ac:spMkLst>
            <pc:docMk/>
            <pc:sldMk cId="780158346" sldId="410"/>
            <ac:spMk id="2" creationId="{C8588F8E-9B2F-4115-1A32-FC1F8D805468}"/>
          </ac:spMkLst>
        </pc:spChg>
        <pc:spChg chg="mod">
          <ac:chgData name="Will Bauer" userId="6d4d6374-c602-4a0e-8009-11f42c842cf8" providerId="ADAL" clId="{A6DEE7AD-E988-4FBE-B41E-8BB4F61C8650}" dt="2026-02-24T16:41:05.396" v="27"/>
          <ac:spMkLst>
            <pc:docMk/>
            <pc:sldMk cId="780158346" sldId="410"/>
            <ac:spMk id="3" creationId="{64E29217-D742-DC07-3061-13A6AA66335F}"/>
          </ac:spMkLst>
        </pc:spChg>
        <pc:spChg chg="mod">
          <ac:chgData name="Will Bauer" userId="6d4d6374-c602-4a0e-8009-11f42c842cf8" providerId="ADAL" clId="{A6DEE7AD-E988-4FBE-B41E-8BB4F61C8650}" dt="2026-02-24T16:41:05.396" v="27"/>
          <ac:spMkLst>
            <pc:docMk/>
            <pc:sldMk cId="780158346" sldId="410"/>
            <ac:spMk id="4" creationId="{5671C39C-75F2-3DBD-A3B4-42CEB0EFF4E9}"/>
          </ac:spMkLst>
        </pc:spChg>
        <pc:spChg chg="mod">
          <ac:chgData name="Will Bauer" userId="6d4d6374-c602-4a0e-8009-11f42c842cf8" providerId="ADAL" clId="{A6DEE7AD-E988-4FBE-B41E-8BB4F61C8650}" dt="2026-02-24T16:41:05.396" v="27"/>
          <ac:spMkLst>
            <pc:docMk/>
            <pc:sldMk cId="780158346" sldId="410"/>
            <ac:spMk id="5" creationId="{35E80F27-6D53-3160-933D-C1AC2DDFBE2C}"/>
          </ac:spMkLst>
        </pc:spChg>
      </pc:sldChg>
      <pc:sldChg chg="delSp modSp mod">
        <pc:chgData name="Will Bauer" userId="6d4d6374-c602-4a0e-8009-11f42c842cf8" providerId="ADAL" clId="{A6DEE7AD-E988-4FBE-B41E-8BB4F61C8650}" dt="2026-02-24T16:47:44.958" v="77" actId="478"/>
        <pc:sldMkLst>
          <pc:docMk/>
          <pc:sldMk cId="1080204689" sldId="411"/>
        </pc:sldMkLst>
        <pc:spChg chg="del mod">
          <ac:chgData name="Will Bauer" userId="6d4d6374-c602-4a0e-8009-11f42c842cf8" providerId="ADAL" clId="{A6DEE7AD-E988-4FBE-B41E-8BB4F61C8650}" dt="2026-02-24T16:47:44.958" v="77" actId="478"/>
          <ac:spMkLst>
            <pc:docMk/>
            <pc:sldMk cId="1080204689" sldId="411"/>
            <ac:spMk id="2" creationId="{9A8B13A1-A2EC-B5D2-4799-06DA7CEBE1CD}"/>
          </ac:spMkLst>
        </pc:spChg>
        <pc:spChg chg="mod">
          <ac:chgData name="Will Bauer" userId="6d4d6374-c602-4a0e-8009-11f42c842cf8" providerId="ADAL" clId="{A6DEE7AD-E988-4FBE-B41E-8BB4F61C8650}" dt="2026-02-24T16:41:05.396" v="27"/>
          <ac:spMkLst>
            <pc:docMk/>
            <pc:sldMk cId="1080204689" sldId="411"/>
            <ac:spMk id="3" creationId="{5920048A-DAC7-61D1-04BE-71C6D1FADBD5}"/>
          </ac:spMkLst>
        </pc:spChg>
        <pc:spChg chg="mod">
          <ac:chgData name="Will Bauer" userId="6d4d6374-c602-4a0e-8009-11f42c842cf8" providerId="ADAL" clId="{A6DEE7AD-E988-4FBE-B41E-8BB4F61C8650}" dt="2026-02-24T16:41:05.396" v="27"/>
          <ac:spMkLst>
            <pc:docMk/>
            <pc:sldMk cId="1080204689" sldId="411"/>
            <ac:spMk id="4" creationId="{463F1CA1-7665-2C61-BCCE-7BD7FE9F7392}"/>
          </ac:spMkLst>
        </pc:spChg>
        <pc:spChg chg="mod">
          <ac:chgData name="Will Bauer" userId="6d4d6374-c602-4a0e-8009-11f42c842cf8" providerId="ADAL" clId="{A6DEE7AD-E988-4FBE-B41E-8BB4F61C8650}" dt="2026-02-24T16:41:05.396" v="27"/>
          <ac:spMkLst>
            <pc:docMk/>
            <pc:sldMk cId="1080204689" sldId="411"/>
            <ac:spMk id="5" creationId="{D3DE29A8-7BDA-C9E8-E932-78D077A8AB0E}"/>
          </ac:spMkLst>
        </pc:spChg>
      </pc:sldChg>
      <pc:sldChg chg="delSp modSp mod">
        <pc:chgData name="Will Bauer" userId="6d4d6374-c602-4a0e-8009-11f42c842cf8" providerId="ADAL" clId="{A6DEE7AD-E988-4FBE-B41E-8BB4F61C8650}" dt="2026-02-24T16:47:53.403" v="78" actId="478"/>
        <pc:sldMkLst>
          <pc:docMk/>
          <pc:sldMk cId="4269294686" sldId="412"/>
        </pc:sldMkLst>
        <pc:spChg chg="del mod">
          <ac:chgData name="Will Bauer" userId="6d4d6374-c602-4a0e-8009-11f42c842cf8" providerId="ADAL" clId="{A6DEE7AD-E988-4FBE-B41E-8BB4F61C8650}" dt="2026-02-24T16:47:53.403" v="78" actId="478"/>
          <ac:spMkLst>
            <pc:docMk/>
            <pc:sldMk cId="4269294686" sldId="412"/>
            <ac:spMk id="2" creationId="{840AE076-D9CE-D239-DDB6-08E8593D6034}"/>
          </ac:spMkLst>
        </pc:spChg>
        <pc:spChg chg="mod">
          <ac:chgData name="Will Bauer" userId="6d4d6374-c602-4a0e-8009-11f42c842cf8" providerId="ADAL" clId="{A6DEE7AD-E988-4FBE-B41E-8BB4F61C8650}" dt="2026-02-24T16:41:05.396" v="27"/>
          <ac:spMkLst>
            <pc:docMk/>
            <pc:sldMk cId="4269294686" sldId="412"/>
            <ac:spMk id="3" creationId="{7A0D713E-9AB0-66B1-429D-040DCE5C09EB}"/>
          </ac:spMkLst>
        </pc:spChg>
        <pc:spChg chg="mod">
          <ac:chgData name="Will Bauer" userId="6d4d6374-c602-4a0e-8009-11f42c842cf8" providerId="ADAL" clId="{A6DEE7AD-E988-4FBE-B41E-8BB4F61C8650}" dt="2026-02-24T16:41:05.396" v="27"/>
          <ac:spMkLst>
            <pc:docMk/>
            <pc:sldMk cId="4269294686" sldId="412"/>
            <ac:spMk id="4" creationId="{3D38DC37-02EF-7C94-0B48-AC481520FE40}"/>
          </ac:spMkLst>
        </pc:spChg>
        <pc:spChg chg="mod">
          <ac:chgData name="Will Bauer" userId="6d4d6374-c602-4a0e-8009-11f42c842cf8" providerId="ADAL" clId="{A6DEE7AD-E988-4FBE-B41E-8BB4F61C8650}" dt="2026-02-24T16:41:05.396" v="27"/>
          <ac:spMkLst>
            <pc:docMk/>
            <pc:sldMk cId="4269294686" sldId="412"/>
            <ac:spMk id="5" creationId="{ADAE9C07-68A7-993E-9319-2CEA4F67E328}"/>
          </ac:spMkLst>
        </pc:spChg>
      </pc:sldChg>
      <pc:sldChg chg="delSp modSp mod">
        <pc:chgData name="Will Bauer" userId="6d4d6374-c602-4a0e-8009-11f42c842cf8" providerId="ADAL" clId="{A6DEE7AD-E988-4FBE-B41E-8BB4F61C8650}" dt="2026-02-24T16:47:56.309" v="79" actId="478"/>
        <pc:sldMkLst>
          <pc:docMk/>
          <pc:sldMk cId="573634740" sldId="413"/>
        </pc:sldMkLst>
        <pc:spChg chg="del mod">
          <ac:chgData name="Will Bauer" userId="6d4d6374-c602-4a0e-8009-11f42c842cf8" providerId="ADAL" clId="{A6DEE7AD-E988-4FBE-B41E-8BB4F61C8650}" dt="2026-02-24T16:47:56.309" v="79" actId="478"/>
          <ac:spMkLst>
            <pc:docMk/>
            <pc:sldMk cId="573634740" sldId="413"/>
            <ac:spMk id="2" creationId="{8208F34C-62EF-C22C-26B8-E5EB21A105D1}"/>
          </ac:spMkLst>
        </pc:spChg>
        <pc:spChg chg="mod">
          <ac:chgData name="Will Bauer" userId="6d4d6374-c602-4a0e-8009-11f42c842cf8" providerId="ADAL" clId="{A6DEE7AD-E988-4FBE-B41E-8BB4F61C8650}" dt="2026-02-24T16:41:05.396" v="27"/>
          <ac:spMkLst>
            <pc:docMk/>
            <pc:sldMk cId="573634740" sldId="413"/>
            <ac:spMk id="3" creationId="{2FFBF098-CDB8-9EFC-7601-9BED0DDD4CC1}"/>
          </ac:spMkLst>
        </pc:spChg>
        <pc:spChg chg="mod">
          <ac:chgData name="Will Bauer" userId="6d4d6374-c602-4a0e-8009-11f42c842cf8" providerId="ADAL" clId="{A6DEE7AD-E988-4FBE-B41E-8BB4F61C8650}" dt="2026-02-24T16:41:05.396" v="27"/>
          <ac:spMkLst>
            <pc:docMk/>
            <pc:sldMk cId="573634740" sldId="413"/>
            <ac:spMk id="4" creationId="{72570A41-CD32-F550-B0F6-0E12EEF428D5}"/>
          </ac:spMkLst>
        </pc:spChg>
        <pc:spChg chg="mod">
          <ac:chgData name="Will Bauer" userId="6d4d6374-c602-4a0e-8009-11f42c842cf8" providerId="ADAL" clId="{A6DEE7AD-E988-4FBE-B41E-8BB4F61C8650}" dt="2026-02-24T16:41:05.396" v="27"/>
          <ac:spMkLst>
            <pc:docMk/>
            <pc:sldMk cId="573634740" sldId="413"/>
            <ac:spMk id="5" creationId="{F5A9027D-51E8-BC5C-2D22-889C4E91D703}"/>
          </ac:spMkLst>
        </pc:spChg>
      </pc:sldChg>
      <pc:sldChg chg="delSp modSp mod">
        <pc:chgData name="Will Bauer" userId="6d4d6374-c602-4a0e-8009-11f42c842cf8" providerId="ADAL" clId="{A6DEE7AD-E988-4FBE-B41E-8BB4F61C8650}" dt="2026-02-24T16:47:59.425" v="80" actId="478"/>
        <pc:sldMkLst>
          <pc:docMk/>
          <pc:sldMk cId="3214090184" sldId="414"/>
        </pc:sldMkLst>
        <pc:spChg chg="del mod">
          <ac:chgData name="Will Bauer" userId="6d4d6374-c602-4a0e-8009-11f42c842cf8" providerId="ADAL" clId="{A6DEE7AD-E988-4FBE-B41E-8BB4F61C8650}" dt="2026-02-24T16:47:59.425" v="80" actId="478"/>
          <ac:spMkLst>
            <pc:docMk/>
            <pc:sldMk cId="3214090184" sldId="414"/>
            <ac:spMk id="2" creationId="{05739E05-F3F7-7484-A868-662450127A0B}"/>
          </ac:spMkLst>
        </pc:spChg>
        <pc:spChg chg="mod">
          <ac:chgData name="Will Bauer" userId="6d4d6374-c602-4a0e-8009-11f42c842cf8" providerId="ADAL" clId="{A6DEE7AD-E988-4FBE-B41E-8BB4F61C8650}" dt="2026-02-24T16:41:05.396" v="27"/>
          <ac:spMkLst>
            <pc:docMk/>
            <pc:sldMk cId="3214090184" sldId="414"/>
            <ac:spMk id="3" creationId="{22E8745C-4BED-0503-4E1A-A2CA6CE16BDC}"/>
          </ac:spMkLst>
        </pc:spChg>
        <pc:spChg chg="mod">
          <ac:chgData name="Will Bauer" userId="6d4d6374-c602-4a0e-8009-11f42c842cf8" providerId="ADAL" clId="{A6DEE7AD-E988-4FBE-B41E-8BB4F61C8650}" dt="2026-02-24T16:41:05.396" v="27"/>
          <ac:spMkLst>
            <pc:docMk/>
            <pc:sldMk cId="3214090184" sldId="414"/>
            <ac:spMk id="4" creationId="{73378883-3F46-EE60-4489-E4E3EBF8382B}"/>
          </ac:spMkLst>
        </pc:spChg>
        <pc:spChg chg="mod">
          <ac:chgData name="Will Bauer" userId="6d4d6374-c602-4a0e-8009-11f42c842cf8" providerId="ADAL" clId="{A6DEE7AD-E988-4FBE-B41E-8BB4F61C8650}" dt="2026-02-24T16:41:05.396" v="27"/>
          <ac:spMkLst>
            <pc:docMk/>
            <pc:sldMk cId="3214090184" sldId="414"/>
            <ac:spMk id="5" creationId="{850C08ED-64D0-C50E-7188-073A13A695B9}"/>
          </ac:spMkLst>
        </pc:spChg>
      </pc:sldChg>
      <pc:sldChg chg="delSp modSp mod">
        <pc:chgData name="Will Bauer" userId="6d4d6374-c602-4a0e-8009-11f42c842cf8" providerId="ADAL" clId="{A6DEE7AD-E988-4FBE-B41E-8BB4F61C8650}" dt="2026-02-24T16:48:02.005" v="81" actId="478"/>
        <pc:sldMkLst>
          <pc:docMk/>
          <pc:sldMk cId="1345837335" sldId="415"/>
        </pc:sldMkLst>
        <pc:spChg chg="del mod">
          <ac:chgData name="Will Bauer" userId="6d4d6374-c602-4a0e-8009-11f42c842cf8" providerId="ADAL" clId="{A6DEE7AD-E988-4FBE-B41E-8BB4F61C8650}" dt="2026-02-24T16:48:02.005" v="81" actId="478"/>
          <ac:spMkLst>
            <pc:docMk/>
            <pc:sldMk cId="1345837335" sldId="415"/>
            <ac:spMk id="2" creationId="{6F5D70B5-50B9-1064-E2F6-F837C19D25A5}"/>
          </ac:spMkLst>
        </pc:spChg>
        <pc:spChg chg="mod">
          <ac:chgData name="Will Bauer" userId="6d4d6374-c602-4a0e-8009-11f42c842cf8" providerId="ADAL" clId="{A6DEE7AD-E988-4FBE-B41E-8BB4F61C8650}" dt="2026-02-24T16:41:05.396" v="27"/>
          <ac:spMkLst>
            <pc:docMk/>
            <pc:sldMk cId="1345837335" sldId="415"/>
            <ac:spMk id="3" creationId="{48575906-A549-EF87-CE3E-0E1389ACDDB6}"/>
          </ac:spMkLst>
        </pc:spChg>
        <pc:spChg chg="mod">
          <ac:chgData name="Will Bauer" userId="6d4d6374-c602-4a0e-8009-11f42c842cf8" providerId="ADAL" clId="{A6DEE7AD-E988-4FBE-B41E-8BB4F61C8650}" dt="2026-02-24T16:41:05.396" v="27"/>
          <ac:spMkLst>
            <pc:docMk/>
            <pc:sldMk cId="1345837335" sldId="415"/>
            <ac:spMk id="4" creationId="{11A3ED60-CF5C-8987-5828-CD74C991EEDF}"/>
          </ac:spMkLst>
        </pc:spChg>
        <pc:spChg chg="mod">
          <ac:chgData name="Will Bauer" userId="6d4d6374-c602-4a0e-8009-11f42c842cf8" providerId="ADAL" clId="{A6DEE7AD-E988-4FBE-B41E-8BB4F61C8650}" dt="2026-02-24T16:41:05.396" v="27"/>
          <ac:spMkLst>
            <pc:docMk/>
            <pc:sldMk cId="1345837335" sldId="415"/>
            <ac:spMk id="5" creationId="{888F016A-8281-6FED-9DC1-59AFC1C9F1B2}"/>
          </ac:spMkLst>
        </pc:spChg>
      </pc:sldChg>
      <pc:sldChg chg="delSp modSp mod">
        <pc:chgData name="Will Bauer" userId="6d4d6374-c602-4a0e-8009-11f42c842cf8" providerId="ADAL" clId="{A6DEE7AD-E988-4FBE-B41E-8BB4F61C8650}" dt="2026-02-24T16:48:04.824" v="82" actId="478"/>
        <pc:sldMkLst>
          <pc:docMk/>
          <pc:sldMk cId="1265542635" sldId="416"/>
        </pc:sldMkLst>
        <pc:spChg chg="del mod">
          <ac:chgData name="Will Bauer" userId="6d4d6374-c602-4a0e-8009-11f42c842cf8" providerId="ADAL" clId="{A6DEE7AD-E988-4FBE-B41E-8BB4F61C8650}" dt="2026-02-24T16:48:04.824" v="82" actId="478"/>
          <ac:spMkLst>
            <pc:docMk/>
            <pc:sldMk cId="1265542635" sldId="416"/>
            <ac:spMk id="2" creationId="{7F8C2739-AF07-CB7A-AACA-6517351A36FB}"/>
          </ac:spMkLst>
        </pc:spChg>
        <pc:spChg chg="mod">
          <ac:chgData name="Will Bauer" userId="6d4d6374-c602-4a0e-8009-11f42c842cf8" providerId="ADAL" clId="{A6DEE7AD-E988-4FBE-B41E-8BB4F61C8650}" dt="2026-02-24T16:41:05.396" v="27"/>
          <ac:spMkLst>
            <pc:docMk/>
            <pc:sldMk cId="1265542635" sldId="416"/>
            <ac:spMk id="3" creationId="{37402227-72D0-4019-258B-F055C1075466}"/>
          </ac:spMkLst>
        </pc:spChg>
        <pc:spChg chg="mod">
          <ac:chgData name="Will Bauer" userId="6d4d6374-c602-4a0e-8009-11f42c842cf8" providerId="ADAL" clId="{A6DEE7AD-E988-4FBE-B41E-8BB4F61C8650}" dt="2026-02-24T16:41:05.396" v="27"/>
          <ac:spMkLst>
            <pc:docMk/>
            <pc:sldMk cId="1265542635" sldId="416"/>
            <ac:spMk id="4" creationId="{50869D6C-AC93-F8D2-65B6-3C188267E5E1}"/>
          </ac:spMkLst>
        </pc:spChg>
        <pc:spChg chg="mod">
          <ac:chgData name="Will Bauer" userId="6d4d6374-c602-4a0e-8009-11f42c842cf8" providerId="ADAL" clId="{A6DEE7AD-E988-4FBE-B41E-8BB4F61C8650}" dt="2026-02-24T16:41:05.396" v="27"/>
          <ac:spMkLst>
            <pc:docMk/>
            <pc:sldMk cId="1265542635" sldId="416"/>
            <ac:spMk id="5" creationId="{8FADA102-D51E-7696-240B-F25C9B8A673A}"/>
          </ac:spMkLst>
        </pc:spChg>
      </pc:sldChg>
      <pc:sldChg chg="delSp modSp mod">
        <pc:chgData name="Will Bauer" userId="6d4d6374-c602-4a0e-8009-11f42c842cf8" providerId="ADAL" clId="{A6DEE7AD-E988-4FBE-B41E-8BB4F61C8650}" dt="2026-02-24T16:48:07.233" v="83" actId="478"/>
        <pc:sldMkLst>
          <pc:docMk/>
          <pc:sldMk cId="2750274083" sldId="417"/>
        </pc:sldMkLst>
        <pc:spChg chg="del mod">
          <ac:chgData name="Will Bauer" userId="6d4d6374-c602-4a0e-8009-11f42c842cf8" providerId="ADAL" clId="{A6DEE7AD-E988-4FBE-B41E-8BB4F61C8650}" dt="2026-02-24T16:48:07.233" v="83" actId="478"/>
          <ac:spMkLst>
            <pc:docMk/>
            <pc:sldMk cId="2750274083" sldId="417"/>
            <ac:spMk id="2" creationId="{61A226C3-AB80-A20D-62FD-5DCB7BC74D82}"/>
          </ac:spMkLst>
        </pc:spChg>
        <pc:spChg chg="mod">
          <ac:chgData name="Will Bauer" userId="6d4d6374-c602-4a0e-8009-11f42c842cf8" providerId="ADAL" clId="{A6DEE7AD-E988-4FBE-B41E-8BB4F61C8650}" dt="2026-02-24T16:41:05.396" v="27"/>
          <ac:spMkLst>
            <pc:docMk/>
            <pc:sldMk cId="2750274083" sldId="417"/>
            <ac:spMk id="3" creationId="{F8A50872-24BD-C156-263A-0195526A8E05}"/>
          </ac:spMkLst>
        </pc:spChg>
        <pc:spChg chg="mod">
          <ac:chgData name="Will Bauer" userId="6d4d6374-c602-4a0e-8009-11f42c842cf8" providerId="ADAL" clId="{A6DEE7AD-E988-4FBE-B41E-8BB4F61C8650}" dt="2026-02-24T16:41:05.396" v="27"/>
          <ac:spMkLst>
            <pc:docMk/>
            <pc:sldMk cId="2750274083" sldId="417"/>
            <ac:spMk id="4" creationId="{F5C5DF83-F188-31D5-F1BE-E72B777AE2B0}"/>
          </ac:spMkLst>
        </pc:spChg>
        <pc:spChg chg="mod">
          <ac:chgData name="Will Bauer" userId="6d4d6374-c602-4a0e-8009-11f42c842cf8" providerId="ADAL" clId="{A6DEE7AD-E988-4FBE-B41E-8BB4F61C8650}" dt="2026-02-24T16:41:05.396" v="27"/>
          <ac:spMkLst>
            <pc:docMk/>
            <pc:sldMk cId="2750274083" sldId="417"/>
            <ac:spMk id="5" creationId="{5BCE8067-EC60-42DF-687D-B1295FCAD2DA}"/>
          </ac:spMkLst>
        </pc:spChg>
      </pc:sldChg>
      <pc:sldChg chg="delSp modSp mod">
        <pc:chgData name="Will Bauer" userId="6d4d6374-c602-4a0e-8009-11f42c842cf8" providerId="ADAL" clId="{A6DEE7AD-E988-4FBE-B41E-8BB4F61C8650}" dt="2026-02-24T16:43:21.425" v="39" actId="478"/>
        <pc:sldMkLst>
          <pc:docMk/>
          <pc:sldMk cId="1893551626" sldId="439"/>
        </pc:sldMkLst>
        <pc:spChg chg="del mod">
          <ac:chgData name="Will Bauer" userId="6d4d6374-c602-4a0e-8009-11f42c842cf8" providerId="ADAL" clId="{A6DEE7AD-E988-4FBE-B41E-8BB4F61C8650}" dt="2026-02-24T16:43:21.425" v="39" actId="478"/>
          <ac:spMkLst>
            <pc:docMk/>
            <pc:sldMk cId="1893551626" sldId="439"/>
            <ac:spMk id="2" creationId="{E902A590-B81C-AB3A-D42D-BB7594ECF75A}"/>
          </ac:spMkLst>
        </pc:spChg>
        <pc:spChg chg="mod">
          <ac:chgData name="Will Bauer" userId="6d4d6374-c602-4a0e-8009-11f42c842cf8" providerId="ADAL" clId="{A6DEE7AD-E988-4FBE-B41E-8BB4F61C8650}" dt="2026-02-24T16:41:05.396" v="27"/>
          <ac:spMkLst>
            <pc:docMk/>
            <pc:sldMk cId="1893551626" sldId="439"/>
            <ac:spMk id="3" creationId="{E7930CF2-43D4-7284-82D0-1EF3DA77F2EB}"/>
          </ac:spMkLst>
        </pc:spChg>
        <pc:spChg chg="mod">
          <ac:chgData name="Will Bauer" userId="6d4d6374-c602-4a0e-8009-11f42c842cf8" providerId="ADAL" clId="{A6DEE7AD-E988-4FBE-B41E-8BB4F61C8650}" dt="2026-02-24T16:41:05.396" v="27"/>
          <ac:spMkLst>
            <pc:docMk/>
            <pc:sldMk cId="1893551626" sldId="439"/>
            <ac:spMk id="4" creationId="{FEBB3F5A-CA23-28E6-DE2F-4CCDD18EFB11}"/>
          </ac:spMkLst>
        </pc:spChg>
        <pc:spChg chg="mod">
          <ac:chgData name="Will Bauer" userId="6d4d6374-c602-4a0e-8009-11f42c842cf8" providerId="ADAL" clId="{A6DEE7AD-E988-4FBE-B41E-8BB4F61C8650}" dt="2026-02-24T16:41:05.396" v="27"/>
          <ac:spMkLst>
            <pc:docMk/>
            <pc:sldMk cId="1893551626" sldId="439"/>
            <ac:spMk id="5" creationId="{42DD2C8F-2E75-D15D-72B9-0B3BBC4F03CB}"/>
          </ac:spMkLst>
        </pc:spChg>
      </pc:sldChg>
      <pc:sldChg chg="delSp modSp mod">
        <pc:chgData name="Will Bauer" userId="6d4d6374-c602-4a0e-8009-11f42c842cf8" providerId="ADAL" clId="{A6DEE7AD-E988-4FBE-B41E-8BB4F61C8650}" dt="2026-02-24T16:43:24.997" v="40" actId="478"/>
        <pc:sldMkLst>
          <pc:docMk/>
          <pc:sldMk cId="1164462035" sldId="440"/>
        </pc:sldMkLst>
        <pc:spChg chg="del mod">
          <ac:chgData name="Will Bauer" userId="6d4d6374-c602-4a0e-8009-11f42c842cf8" providerId="ADAL" clId="{A6DEE7AD-E988-4FBE-B41E-8BB4F61C8650}" dt="2026-02-24T16:43:24.997" v="40" actId="478"/>
          <ac:spMkLst>
            <pc:docMk/>
            <pc:sldMk cId="1164462035" sldId="440"/>
            <ac:spMk id="2" creationId="{BCE7834E-FB6A-FECA-C89E-87A5684098B9}"/>
          </ac:spMkLst>
        </pc:spChg>
        <pc:spChg chg="mod">
          <ac:chgData name="Will Bauer" userId="6d4d6374-c602-4a0e-8009-11f42c842cf8" providerId="ADAL" clId="{A6DEE7AD-E988-4FBE-B41E-8BB4F61C8650}" dt="2026-02-24T16:41:05.396" v="27"/>
          <ac:spMkLst>
            <pc:docMk/>
            <pc:sldMk cId="1164462035" sldId="440"/>
            <ac:spMk id="3" creationId="{3CF07C36-317F-A822-3F65-AEBB7A3095E3}"/>
          </ac:spMkLst>
        </pc:spChg>
        <pc:spChg chg="mod">
          <ac:chgData name="Will Bauer" userId="6d4d6374-c602-4a0e-8009-11f42c842cf8" providerId="ADAL" clId="{A6DEE7AD-E988-4FBE-B41E-8BB4F61C8650}" dt="2026-02-24T16:41:05.396" v="27"/>
          <ac:spMkLst>
            <pc:docMk/>
            <pc:sldMk cId="1164462035" sldId="440"/>
            <ac:spMk id="4" creationId="{D5D7AF40-5E07-5188-AF4C-A379F31D2CE1}"/>
          </ac:spMkLst>
        </pc:spChg>
        <pc:spChg chg="mod">
          <ac:chgData name="Will Bauer" userId="6d4d6374-c602-4a0e-8009-11f42c842cf8" providerId="ADAL" clId="{A6DEE7AD-E988-4FBE-B41E-8BB4F61C8650}" dt="2026-02-24T16:41:05.396" v="27"/>
          <ac:spMkLst>
            <pc:docMk/>
            <pc:sldMk cId="1164462035" sldId="440"/>
            <ac:spMk id="5" creationId="{30E2B248-048C-F4A5-6033-78FF73870221}"/>
          </ac:spMkLst>
        </pc:spChg>
      </pc:sldChg>
      <pc:sldChg chg="delSp modSp mod">
        <pc:chgData name="Will Bauer" userId="6d4d6374-c602-4a0e-8009-11f42c842cf8" providerId="ADAL" clId="{A6DEE7AD-E988-4FBE-B41E-8BB4F61C8650}" dt="2026-02-24T16:43:29.925" v="43" actId="1035"/>
        <pc:sldMkLst>
          <pc:docMk/>
          <pc:sldMk cId="1078997787" sldId="441"/>
        </pc:sldMkLst>
        <pc:spChg chg="del mod">
          <ac:chgData name="Will Bauer" userId="6d4d6374-c602-4a0e-8009-11f42c842cf8" providerId="ADAL" clId="{A6DEE7AD-E988-4FBE-B41E-8BB4F61C8650}" dt="2026-02-24T16:43:27.681" v="41" actId="478"/>
          <ac:spMkLst>
            <pc:docMk/>
            <pc:sldMk cId="1078997787" sldId="441"/>
            <ac:spMk id="2" creationId="{62D753BD-5CD5-99E9-70EF-11B67CB55646}"/>
          </ac:spMkLst>
        </pc:spChg>
        <pc:spChg chg="mod">
          <ac:chgData name="Will Bauer" userId="6d4d6374-c602-4a0e-8009-11f42c842cf8" providerId="ADAL" clId="{A6DEE7AD-E988-4FBE-B41E-8BB4F61C8650}" dt="2026-02-24T16:41:05.396" v="27"/>
          <ac:spMkLst>
            <pc:docMk/>
            <pc:sldMk cId="1078997787" sldId="441"/>
            <ac:spMk id="3" creationId="{B3EA26AF-1E11-2F78-6BEB-002F42442E66}"/>
          </ac:spMkLst>
        </pc:spChg>
        <pc:spChg chg="mod">
          <ac:chgData name="Will Bauer" userId="6d4d6374-c602-4a0e-8009-11f42c842cf8" providerId="ADAL" clId="{A6DEE7AD-E988-4FBE-B41E-8BB4F61C8650}" dt="2026-02-24T16:41:05.396" v="27"/>
          <ac:spMkLst>
            <pc:docMk/>
            <pc:sldMk cId="1078997787" sldId="441"/>
            <ac:spMk id="4" creationId="{26ED4C37-07AC-728A-3813-47A3DC69FF25}"/>
          </ac:spMkLst>
        </pc:spChg>
        <pc:spChg chg="mod">
          <ac:chgData name="Will Bauer" userId="6d4d6374-c602-4a0e-8009-11f42c842cf8" providerId="ADAL" clId="{A6DEE7AD-E988-4FBE-B41E-8BB4F61C8650}" dt="2026-02-24T16:43:29.925" v="43" actId="1035"/>
          <ac:spMkLst>
            <pc:docMk/>
            <pc:sldMk cId="1078997787" sldId="441"/>
            <ac:spMk id="5" creationId="{F1C442D4-499D-7F87-FD86-1DF8C539528E}"/>
          </ac:spMkLst>
        </pc:spChg>
      </pc:sldChg>
      <pc:sldChg chg="delSp modSp mod">
        <pc:chgData name="Will Bauer" userId="6d4d6374-c602-4a0e-8009-11f42c842cf8" providerId="ADAL" clId="{A6DEE7AD-E988-4FBE-B41E-8BB4F61C8650}" dt="2026-02-24T16:43:34.173" v="45" actId="478"/>
        <pc:sldMkLst>
          <pc:docMk/>
          <pc:sldMk cId="2128212382" sldId="442"/>
        </pc:sldMkLst>
        <pc:spChg chg="del mod">
          <ac:chgData name="Will Bauer" userId="6d4d6374-c602-4a0e-8009-11f42c842cf8" providerId="ADAL" clId="{A6DEE7AD-E988-4FBE-B41E-8BB4F61C8650}" dt="2026-02-24T16:43:34.173" v="45" actId="478"/>
          <ac:spMkLst>
            <pc:docMk/>
            <pc:sldMk cId="2128212382" sldId="442"/>
            <ac:spMk id="2" creationId="{B1704E0B-516E-D669-9982-F459D96C7F8B}"/>
          </ac:spMkLst>
        </pc:spChg>
        <pc:spChg chg="mod">
          <ac:chgData name="Will Bauer" userId="6d4d6374-c602-4a0e-8009-11f42c842cf8" providerId="ADAL" clId="{A6DEE7AD-E988-4FBE-B41E-8BB4F61C8650}" dt="2026-02-24T16:41:05.396" v="27"/>
          <ac:spMkLst>
            <pc:docMk/>
            <pc:sldMk cId="2128212382" sldId="442"/>
            <ac:spMk id="3" creationId="{60FAFB07-3B10-507A-23B8-76760FD91FA2}"/>
          </ac:spMkLst>
        </pc:spChg>
        <pc:spChg chg="mod">
          <ac:chgData name="Will Bauer" userId="6d4d6374-c602-4a0e-8009-11f42c842cf8" providerId="ADAL" clId="{A6DEE7AD-E988-4FBE-B41E-8BB4F61C8650}" dt="2026-02-24T16:41:05.396" v="27"/>
          <ac:spMkLst>
            <pc:docMk/>
            <pc:sldMk cId="2128212382" sldId="442"/>
            <ac:spMk id="4" creationId="{98C0874A-BCBF-59CF-0A59-3E0370E5D780}"/>
          </ac:spMkLst>
        </pc:spChg>
        <pc:spChg chg="mod">
          <ac:chgData name="Will Bauer" userId="6d4d6374-c602-4a0e-8009-11f42c842cf8" providerId="ADAL" clId="{A6DEE7AD-E988-4FBE-B41E-8BB4F61C8650}" dt="2026-02-24T16:41:05.396" v="27"/>
          <ac:spMkLst>
            <pc:docMk/>
            <pc:sldMk cId="2128212382" sldId="442"/>
            <ac:spMk id="5" creationId="{E0AC39A1-B47D-4309-9A9E-94363BE4BE25}"/>
          </ac:spMkLst>
        </pc:spChg>
      </pc:sldChg>
      <pc:sldChg chg="delSp modSp mod">
        <pc:chgData name="Will Bauer" userId="6d4d6374-c602-4a0e-8009-11f42c842cf8" providerId="ADAL" clId="{A6DEE7AD-E988-4FBE-B41E-8BB4F61C8650}" dt="2026-02-24T16:43:37.389" v="46" actId="478"/>
        <pc:sldMkLst>
          <pc:docMk/>
          <pc:sldMk cId="1639575464" sldId="443"/>
        </pc:sldMkLst>
        <pc:spChg chg="del mod">
          <ac:chgData name="Will Bauer" userId="6d4d6374-c602-4a0e-8009-11f42c842cf8" providerId="ADAL" clId="{A6DEE7AD-E988-4FBE-B41E-8BB4F61C8650}" dt="2026-02-24T16:43:37.389" v="46" actId="478"/>
          <ac:spMkLst>
            <pc:docMk/>
            <pc:sldMk cId="1639575464" sldId="443"/>
            <ac:spMk id="2" creationId="{A2F8C5F6-DC1A-DC50-5A50-FC18C416C5CA}"/>
          </ac:spMkLst>
        </pc:spChg>
        <pc:spChg chg="mod">
          <ac:chgData name="Will Bauer" userId="6d4d6374-c602-4a0e-8009-11f42c842cf8" providerId="ADAL" clId="{A6DEE7AD-E988-4FBE-B41E-8BB4F61C8650}" dt="2026-02-24T16:41:05.396" v="27"/>
          <ac:spMkLst>
            <pc:docMk/>
            <pc:sldMk cId="1639575464" sldId="443"/>
            <ac:spMk id="3" creationId="{9D7DBE81-3AD8-9814-5F6D-F8FC6B12D372}"/>
          </ac:spMkLst>
        </pc:spChg>
        <pc:spChg chg="mod">
          <ac:chgData name="Will Bauer" userId="6d4d6374-c602-4a0e-8009-11f42c842cf8" providerId="ADAL" clId="{A6DEE7AD-E988-4FBE-B41E-8BB4F61C8650}" dt="2026-02-24T16:41:05.396" v="27"/>
          <ac:spMkLst>
            <pc:docMk/>
            <pc:sldMk cId="1639575464" sldId="443"/>
            <ac:spMk id="4" creationId="{AA596A99-50D0-35BC-32DC-1FD31DB4B6D3}"/>
          </ac:spMkLst>
        </pc:spChg>
        <pc:spChg chg="mod">
          <ac:chgData name="Will Bauer" userId="6d4d6374-c602-4a0e-8009-11f42c842cf8" providerId="ADAL" clId="{A6DEE7AD-E988-4FBE-B41E-8BB4F61C8650}" dt="2026-02-24T16:41:05.396" v="27"/>
          <ac:spMkLst>
            <pc:docMk/>
            <pc:sldMk cId="1639575464" sldId="443"/>
            <ac:spMk id="5" creationId="{116052AF-AE6E-3651-B205-8C32DAE0FB0D}"/>
          </ac:spMkLst>
        </pc:spChg>
      </pc:sldChg>
      <pc:sldChg chg="delSp modSp mod">
        <pc:chgData name="Will Bauer" userId="6d4d6374-c602-4a0e-8009-11f42c842cf8" providerId="ADAL" clId="{A6DEE7AD-E988-4FBE-B41E-8BB4F61C8650}" dt="2026-02-24T16:44:26.409" v="59" actId="478"/>
        <pc:sldMkLst>
          <pc:docMk/>
          <pc:sldMk cId="720913176" sldId="444"/>
        </pc:sldMkLst>
        <pc:spChg chg="del mod">
          <ac:chgData name="Will Bauer" userId="6d4d6374-c602-4a0e-8009-11f42c842cf8" providerId="ADAL" clId="{A6DEE7AD-E988-4FBE-B41E-8BB4F61C8650}" dt="2026-02-24T16:44:26.409" v="59" actId="478"/>
          <ac:spMkLst>
            <pc:docMk/>
            <pc:sldMk cId="720913176" sldId="444"/>
            <ac:spMk id="2" creationId="{BE010575-DAFC-8289-B889-46E1EA7FDB9A}"/>
          </ac:spMkLst>
        </pc:spChg>
        <pc:spChg chg="mod">
          <ac:chgData name="Will Bauer" userId="6d4d6374-c602-4a0e-8009-11f42c842cf8" providerId="ADAL" clId="{A6DEE7AD-E988-4FBE-B41E-8BB4F61C8650}" dt="2026-02-24T16:41:05.396" v="27"/>
          <ac:spMkLst>
            <pc:docMk/>
            <pc:sldMk cId="720913176" sldId="444"/>
            <ac:spMk id="3" creationId="{6D858B31-E025-1068-AEAF-235D602258DD}"/>
          </ac:spMkLst>
        </pc:spChg>
        <pc:spChg chg="mod">
          <ac:chgData name="Will Bauer" userId="6d4d6374-c602-4a0e-8009-11f42c842cf8" providerId="ADAL" clId="{A6DEE7AD-E988-4FBE-B41E-8BB4F61C8650}" dt="2026-02-24T16:41:05.396" v="27"/>
          <ac:spMkLst>
            <pc:docMk/>
            <pc:sldMk cId="720913176" sldId="444"/>
            <ac:spMk id="4" creationId="{76EEF4B4-FF5D-580B-10C1-A88A1B21C4DA}"/>
          </ac:spMkLst>
        </pc:spChg>
        <pc:spChg chg="mod">
          <ac:chgData name="Will Bauer" userId="6d4d6374-c602-4a0e-8009-11f42c842cf8" providerId="ADAL" clId="{A6DEE7AD-E988-4FBE-B41E-8BB4F61C8650}" dt="2026-02-24T16:41:05.396" v="27"/>
          <ac:spMkLst>
            <pc:docMk/>
            <pc:sldMk cId="720913176" sldId="444"/>
            <ac:spMk id="5" creationId="{289E7DB6-8E45-62D1-513A-944D662B9B87}"/>
          </ac:spMkLst>
        </pc:spChg>
      </pc:sldChg>
      <pc:sldChg chg="delSp modSp mod">
        <pc:chgData name="Will Bauer" userId="6d4d6374-c602-4a0e-8009-11f42c842cf8" providerId="ADAL" clId="{A6DEE7AD-E988-4FBE-B41E-8BB4F61C8650}" dt="2026-02-24T16:44:23.873" v="58" actId="478"/>
        <pc:sldMkLst>
          <pc:docMk/>
          <pc:sldMk cId="3389758333" sldId="445"/>
        </pc:sldMkLst>
        <pc:spChg chg="del mod">
          <ac:chgData name="Will Bauer" userId="6d4d6374-c602-4a0e-8009-11f42c842cf8" providerId="ADAL" clId="{A6DEE7AD-E988-4FBE-B41E-8BB4F61C8650}" dt="2026-02-24T16:44:23.873" v="58" actId="478"/>
          <ac:spMkLst>
            <pc:docMk/>
            <pc:sldMk cId="3389758333" sldId="445"/>
            <ac:spMk id="2" creationId="{20CB3BB7-615D-EBED-948D-AC90BD6B28B9}"/>
          </ac:spMkLst>
        </pc:spChg>
        <pc:spChg chg="mod">
          <ac:chgData name="Will Bauer" userId="6d4d6374-c602-4a0e-8009-11f42c842cf8" providerId="ADAL" clId="{A6DEE7AD-E988-4FBE-B41E-8BB4F61C8650}" dt="2026-02-24T16:41:05.396" v="27"/>
          <ac:spMkLst>
            <pc:docMk/>
            <pc:sldMk cId="3389758333" sldId="445"/>
            <ac:spMk id="3" creationId="{C086F7DF-2496-8271-3F19-60905F9B5E95}"/>
          </ac:spMkLst>
        </pc:spChg>
        <pc:spChg chg="mod">
          <ac:chgData name="Will Bauer" userId="6d4d6374-c602-4a0e-8009-11f42c842cf8" providerId="ADAL" clId="{A6DEE7AD-E988-4FBE-B41E-8BB4F61C8650}" dt="2026-02-24T16:41:05.396" v="27"/>
          <ac:spMkLst>
            <pc:docMk/>
            <pc:sldMk cId="3389758333" sldId="445"/>
            <ac:spMk id="4" creationId="{AAA8A054-2E72-A679-DE46-F3F69C70E650}"/>
          </ac:spMkLst>
        </pc:spChg>
        <pc:spChg chg="mod">
          <ac:chgData name="Will Bauer" userId="6d4d6374-c602-4a0e-8009-11f42c842cf8" providerId="ADAL" clId="{A6DEE7AD-E988-4FBE-B41E-8BB4F61C8650}" dt="2026-02-24T16:41:05.396" v="27"/>
          <ac:spMkLst>
            <pc:docMk/>
            <pc:sldMk cId="3389758333" sldId="445"/>
            <ac:spMk id="5" creationId="{C120D564-C948-1359-F2EB-64DA7D450395}"/>
          </ac:spMkLst>
        </pc:spChg>
      </pc:sldChg>
      <pc:sldChg chg="addSp delSp modSp mod">
        <pc:chgData name="Will Bauer" userId="6d4d6374-c602-4a0e-8009-11f42c842cf8" providerId="ADAL" clId="{A6DEE7AD-E988-4FBE-B41E-8BB4F61C8650}" dt="2026-02-24T16:44:06.071" v="54" actId="478"/>
        <pc:sldMkLst>
          <pc:docMk/>
          <pc:sldMk cId="1141545448" sldId="446"/>
        </pc:sldMkLst>
        <pc:spChg chg="del mod">
          <ac:chgData name="Will Bauer" userId="6d4d6374-c602-4a0e-8009-11f42c842cf8" providerId="ADAL" clId="{A6DEE7AD-E988-4FBE-B41E-8BB4F61C8650}" dt="2026-02-24T16:44:06.071" v="54" actId="478"/>
          <ac:spMkLst>
            <pc:docMk/>
            <pc:sldMk cId="1141545448" sldId="446"/>
            <ac:spMk id="2" creationId="{BE19F932-CFF5-C550-4CF7-946041A1215A}"/>
          </ac:spMkLst>
        </pc:spChg>
        <pc:spChg chg="mod">
          <ac:chgData name="Will Bauer" userId="6d4d6374-c602-4a0e-8009-11f42c842cf8" providerId="ADAL" clId="{A6DEE7AD-E988-4FBE-B41E-8BB4F61C8650}" dt="2026-02-24T16:41:05.396" v="27"/>
          <ac:spMkLst>
            <pc:docMk/>
            <pc:sldMk cId="1141545448" sldId="446"/>
            <ac:spMk id="3" creationId="{A8EAB797-1C2A-663C-20EA-D20A69E49633}"/>
          </ac:spMkLst>
        </pc:spChg>
        <pc:spChg chg="mod">
          <ac:chgData name="Will Bauer" userId="6d4d6374-c602-4a0e-8009-11f42c842cf8" providerId="ADAL" clId="{A6DEE7AD-E988-4FBE-B41E-8BB4F61C8650}" dt="2026-02-24T16:41:05.396" v="27"/>
          <ac:spMkLst>
            <pc:docMk/>
            <pc:sldMk cId="1141545448" sldId="446"/>
            <ac:spMk id="4" creationId="{FB8CB26D-3AEB-CE83-C9B2-30698CD017AD}"/>
          </ac:spMkLst>
        </pc:spChg>
        <pc:spChg chg="add del mod">
          <ac:chgData name="Will Bauer" userId="6d4d6374-c602-4a0e-8009-11f42c842cf8" providerId="ADAL" clId="{A6DEE7AD-E988-4FBE-B41E-8BB4F61C8650}" dt="2026-02-24T16:44:00.438" v="53" actId="478"/>
          <ac:spMkLst>
            <pc:docMk/>
            <pc:sldMk cId="1141545448" sldId="446"/>
            <ac:spMk id="5" creationId="{DD646E60-96F7-D61B-DE4D-910933EE3307}"/>
          </ac:spMkLst>
        </pc:spChg>
      </pc:sldChg>
      <pc:sldChg chg="delSp modSp mod">
        <pc:chgData name="Will Bauer" userId="6d4d6374-c602-4a0e-8009-11f42c842cf8" providerId="ADAL" clId="{A6DEE7AD-E988-4FBE-B41E-8BB4F61C8650}" dt="2026-02-24T16:43:47.699" v="50" actId="478"/>
        <pc:sldMkLst>
          <pc:docMk/>
          <pc:sldMk cId="936660475" sldId="447"/>
        </pc:sldMkLst>
        <pc:spChg chg="del mod">
          <ac:chgData name="Will Bauer" userId="6d4d6374-c602-4a0e-8009-11f42c842cf8" providerId="ADAL" clId="{A6DEE7AD-E988-4FBE-B41E-8BB4F61C8650}" dt="2026-02-24T16:43:47.699" v="50" actId="478"/>
          <ac:spMkLst>
            <pc:docMk/>
            <pc:sldMk cId="936660475" sldId="447"/>
            <ac:spMk id="2" creationId="{1945AC56-7BD3-5758-AE0E-D09D405F0990}"/>
          </ac:spMkLst>
        </pc:spChg>
        <pc:spChg chg="mod">
          <ac:chgData name="Will Bauer" userId="6d4d6374-c602-4a0e-8009-11f42c842cf8" providerId="ADAL" clId="{A6DEE7AD-E988-4FBE-B41E-8BB4F61C8650}" dt="2026-02-24T16:41:05.396" v="27"/>
          <ac:spMkLst>
            <pc:docMk/>
            <pc:sldMk cId="936660475" sldId="447"/>
            <ac:spMk id="3" creationId="{63D20CD4-BCBF-124B-4AD3-D9CC714CB598}"/>
          </ac:spMkLst>
        </pc:spChg>
        <pc:spChg chg="mod">
          <ac:chgData name="Will Bauer" userId="6d4d6374-c602-4a0e-8009-11f42c842cf8" providerId="ADAL" clId="{A6DEE7AD-E988-4FBE-B41E-8BB4F61C8650}" dt="2026-02-24T16:41:05.396" v="27"/>
          <ac:spMkLst>
            <pc:docMk/>
            <pc:sldMk cId="936660475" sldId="447"/>
            <ac:spMk id="4" creationId="{0A906261-442C-85D7-2AAF-3AA818EE76A8}"/>
          </ac:spMkLst>
        </pc:spChg>
        <pc:spChg chg="mod">
          <ac:chgData name="Will Bauer" userId="6d4d6374-c602-4a0e-8009-11f42c842cf8" providerId="ADAL" clId="{A6DEE7AD-E988-4FBE-B41E-8BB4F61C8650}" dt="2026-02-24T16:41:05.396" v="27"/>
          <ac:spMkLst>
            <pc:docMk/>
            <pc:sldMk cId="936660475" sldId="447"/>
            <ac:spMk id="5" creationId="{C5506341-396D-7700-82FC-F25D34495DDF}"/>
          </ac:spMkLst>
        </pc:spChg>
      </pc:sldChg>
      <pc:sldChg chg="delSp modSp mod">
        <pc:chgData name="Will Bauer" userId="6d4d6374-c602-4a0e-8009-11f42c842cf8" providerId="ADAL" clId="{A6DEE7AD-E988-4FBE-B41E-8BB4F61C8650}" dt="2026-02-24T16:42:33.329" v="33" actId="478"/>
        <pc:sldMkLst>
          <pc:docMk/>
          <pc:sldMk cId="2710529251" sldId="450"/>
        </pc:sldMkLst>
        <pc:spChg chg="mod">
          <ac:chgData name="Will Bauer" userId="6d4d6374-c602-4a0e-8009-11f42c842cf8" providerId="ADAL" clId="{A6DEE7AD-E988-4FBE-B41E-8BB4F61C8650}" dt="2026-02-24T16:41:05.396" v="27"/>
          <ac:spMkLst>
            <pc:docMk/>
            <pc:sldMk cId="2710529251" sldId="450"/>
            <ac:spMk id="2" creationId="{3E33A7E4-2105-6442-B0A2-A6A81F183EF4}"/>
          </ac:spMkLst>
        </pc:spChg>
        <pc:spChg chg="del mod">
          <ac:chgData name="Will Bauer" userId="6d4d6374-c602-4a0e-8009-11f42c842cf8" providerId="ADAL" clId="{A6DEE7AD-E988-4FBE-B41E-8BB4F61C8650}" dt="2026-02-24T16:42:33.329" v="33" actId="478"/>
          <ac:spMkLst>
            <pc:docMk/>
            <pc:sldMk cId="2710529251" sldId="450"/>
            <ac:spMk id="3" creationId="{79B172F8-A3E9-C965-3D94-DD1B43289321}"/>
          </ac:spMkLst>
        </pc:spChg>
        <pc:spChg chg="mod">
          <ac:chgData name="Will Bauer" userId="6d4d6374-c602-4a0e-8009-11f42c842cf8" providerId="ADAL" clId="{A6DEE7AD-E988-4FBE-B41E-8BB4F61C8650}" dt="2026-02-24T16:41:05.396" v="27"/>
          <ac:spMkLst>
            <pc:docMk/>
            <pc:sldMk cId="2710529251" sldId="450"/>
            <ac:spMk id="4" creationId="{542A92D4-B347-D995-5C55-56A1393A6892}"/>
          </ac:spMkLst>
        </pc:spChg>
      </pc:sldChg>
      <pc:sldChg chg="delSp modSp mod">
        <pc:chgData name="Will Bauer" userId="6d4d6374-c602-4a0e-8009-11f42c842cf8" providerId="ADAL" clId="{A6DEE7AD-E988-4FBE-B41E-8BB4F61C8650}" dt="2026-02-24T16:42:38.277" v="34" actId="478"/>
        <pc:sldMkLst>
          <pc:docMk/>
          <pc:sldMk cId="3556308572" sldId="451"/>
        </pc:sldMkLst>
        <pc:spChg chg="mod">
          <ac:chgData name="Will Bauer" userId="6d4d6374-c602-4a0e-8009-11f42c842cf8" providerId="ADAL" clId="{A6DEE7AD-E988-4FBE-B41E-8BB4F61C8650}" dt="2026-02-24T16:41:05.396" v="27"/>
          <ac:spMkLst>
            <pc:docMk/>
            <pc:sldMk cId="3556308572" sldId="451"/>
            <ac:spMk id="2" creationId="{06BF1E9A-BF13-2C7C-5912-023336A617DD}"/>
          </ac:spMkLst>
        </pc:spChg>
        <pc:spChg chg="del mod">
          <ac:chgData name="Will Bauer" userId="6d4d6374-c602-4a0e-8009-11f42c842cf8" providerId="ADAL" clId="{A6DEE7AD-E988-4FBE-B41E-8BB4F61C8650}" dt="2026-02-24T16:42:38.277" v="34" actId="478"/>
          <ac:spMkLst>
            <pc:docMk/>
            <pc:sldMk cId="3556308572" sldId="451"/>
            <ac:spMk id="3" creationId="{44AF9C2F-D33D-4586-7B6D-8B24FB5AB3B3}"/>
          </ac:spMkLst>
        </pc:spChg>
        <pc:spChg chg="mod">
          <ac:chgData name="Will Bauer" userId="6d4d6374-c602-4a0e-8009-11f42c842cf8" providerId="ADAL" clId="{A6DEE7AD-E988-4FBE-B41E-8BB4F61C8650}" dt="2026-02-24T16:41:05.396" v="27"/>
          <ac:spMkLst>
            <pc:docMk/>
            <pc:sldMk cId="3556308572" sldId="451"/>
            <ac:spMk id="4" creationId="{66BEB764-7458-5226-8E63-7CDDCD255EAD}"/>
          </ac:spMkLst>
        </pc:spChg>
      </pc:sldChg>
      <pc:sldChg chg="delSp modSp mod">
        <pc:chgData name="Will Bauer" userId="6d4d6374-c602-4a0e-8009-11f42c842cf8" providerId="ADAL" clId="{A6DEE7AD-E988-4FBE-B41E-8BB4F61C8650}" dt="2026-02-24T16:42:45.755" v="35" actId="478"/>
        <pc:sldMkLst>
          <pc:docMk/>
          <pc:sldMk cId="1833899603" sldId="452"/>
        </pc:sldMkLst>
        <pc:spChg chg="mod">
          <ac:chgData name="Will Bauer" userId="6d4d6374-c602-4a0e-8009-11f42c842cf8" providerId="ADAL" clId="{A6DEE7AD-E988-4FBE-B41E-8BB4F61C8650}" dt="2026-02-24T16:41:05.396" v="27"/>
          <ac:spMkLst>
            <pc:docMk/>
            <pc:sldMk cId="1833899603" sldId="452"/>
            <ac:spMk id="2" creationId="{66ED1097-0310-DC05-59A9-00F6CB0C381D}"/>
          </ac:spMkLst>
        </pc:spChg>
        <pc:spChg chg="del mod">
          <ac:chgData name="Will Bauer" userId="6d4d6374-c602-4a0e-8009-11f42c842cf8" providerId="ADAL" clId="{A6DEE7AD-E988-4FBE-B41E-8BB4F61C8650}" dt="2026-02-24T16:42:45.755" v="35" actId="478"/>
          <ac:spMkLst>
            <pc:docMk/>
            <pc:sldMk cId="1833899603" sldId="452"/>
            <ac:spMk id="3" creationId="{0115E11B-BF89-B8D4-0F8A-1AB1DF4EE369}"/>
          </ac:spMkLst>
        </pc:spChg>
        <pc:spChg chg="mod">
          <ac:chgData name="Will Bauer" userId="6d4d6374-c602-4a0e-8009-11f42c842cf8" providerId="ADAL" clId="{A6DEE7AD-E988-4FBE-B41E-8BB4F61C8650}" dt="2026-02-24T16:41:05.396" v="27"/>
          <ac:spMkLst>
            <pc:docMk/>
            <pc:sldMk cId="1833899603" sldId="452"/>
            <ac:spMk id="4" creationId="{756B3C55-8BC0-98C6-26D2-F88B4F697A61}"/>
          </ac:spMkLst>
        </pc:spChg>
      </pc:sldChg>
      <pc:sldChg chg="delSp modSp mod">
        <pc:chgData name="Will Bauer" userId="6d4d6374-c602-4a0e-8009-11f42c842cf8" providerId="ADAL" clId="{A6DEE7AD-E988-4FBE-B41E-8BB4F61C8650}" dt="2026-02-24T16:42:51.329" v="36" actId="478"/>
        <pc:sldMkLst>
          <pc:docMk/>
          <pc:sldMk cId="705096643" sldId="453"/>
        </pc:sldMkLst>
        <pc:spChg chg="mod">
          <ac:chgData name="Will Bauer" userId="6d4d6374-c602-4a0e-8009-11f42c842cf8" providerId="ADAL" clId="{A6DEE7AD-E988-4FBE-B41E-8BB4F61C8650}" dt="2026-02-24T16:41:05.396" v="27"/>
          <ac:spMkLst>
            <pc:docMk/>
            <pc:sldMk cId="705096643" sldId="453"/>
            <ac:spMk id="2" creationId="{00BA9121-493C-1FD0-4CC6-5CB68511122C}"/>
          </ac:spMkLst>
        </pc:spChg>
        <pc:spChg chg="del mod">
          <ac:chgData name="Will Bauer" userId="6d4d6374-c602-4a0e-8009-11f42c842cf8" providerId="ADAL" clId="{A6DEE7AD-E988-4FBE-B41E-8BB4F61C8650}" dt="2026-02-24T16:42:51.329" v="36" actId="478"/>
          <ac:spMkLst>
            <pc:docMk/>
            <pc:sldMk cId="705096643" sldId="453"/>
            <ac:spMk id="3" creationId="{A453BCB5-DF1D-383E-DE56-354140120937}"/>
          </ac:spMkLst>
        </pc:spChg>
        <pc:spChg chg="mod">
          <ac:chgData name="Will Bauer" userId="6d4d6374-c602-4a0e-8009-11f42c842cf8" providerId="ADAL" clId="{A6DEE7AD-E988-4FBE-B41E-8BB4F61C8650}" dt="2026-02-24T16:41:05.396" v="27"/>
          <ac:spMkLst>
            <pc:docMk/>
            <pc:sldMk cId="705096643" sldId="453"/>
            <ac:spMk id="4" creationId="{82392133-03FC-A6AB-5FD5-7A278373FB99}"/>
          </ac:spMkLst>
        </pc:spChg>
      </pc:sldChg>
      <pc:sldChg chg="delSp modSp mod">
        <pc:chgData name="Will Bauer" userId="6d4d6374-c602-4a0e-8009-11f42c842cf8" providerId="ADAL" clId="{A6DEE7AD-E988-4FBE-B41E-8BB4F61C8650}" dt="2026-02-24T16:42:56.752" v="37" actId="478"/>
        <pc:sldMkLst>
          <pc:docMk/>
          <pc:sldMk cId="2146078947" sldId="454"/>
        </pc:sldMkLst>
        <pc:spChg chg="mod">
          <ac:chgData name="Will Bauer" userId="6d4d6374-c602-4a0e-8009-11f42c842cf8" providerId="ADAL" clId="{A6DEE7AD-E988-4FBE-B41E-8BB4F61C8650}" dt="2026-02-24T16:41:05.396" v="27"/>
          <ac:spMkLst>
            <pc:docMk/>
            <pc:sldMk cId="2146078947" sldId="454"/>
            <ac:spMk id="2" creationId="{FBF7EF3C-771F-06C0-26EC-45EF621ED743}"/>
          </ac:spMkLst>
        </pc:spChg>
        <pc:spChg chg="del mod">
          <ac:chgData name="Will Bauer" userId="6d4d6374-c602-4a0e-8009-11f42c842cf8" providerId="ADAL" clId="{A6DEE7AD-E988-4FBE-B41E-8BB4F61C8650}" dt="2026-02-24T16:42:56.752" v="37" actId="478"/>
          <ac:spMkLst>
            <pc:docMk/>
            <pc:sldMk cId="2146078947" sldId="454"/>
            <ac:spMk id="3" creationId="{3C47F9B7-084B-1B3E-A812-5DAB35B056BE}"/>
          </ac:spMkLst>
        </pc:spChg>
        <pc:spChg chg="mod">
          <ac:chgData name="Will Bauer" userId="6d4d6374-c602-4a0e-8009-11f42c842cf8" providerId="ADAL" clId="{A6DEE7AD-E988-4FBE-B41E-8BB4F61C8650}" dt="2026-02-24T16:41:05.396" v="27"/>
          <ac:spMkLst>
            <pc:docMk/>
            <pc:sldMk cId="2146078947" sldId="454"/>
            <ac:spMk id="4" creationId="{6BBA9C11-A7A5-3E2B-56F4-7B13A713A749}"/>
          </ac:spMkLst>
        </pc:spChg>
      </pc:sldChg>
      <pc:sldChg chg="delSp modSp mod">
        <pc:chgData name="Will Bauer" userId="6d4d6374-c602-4a0e-8009-11f42c842cf8" providerId="ADAL" clId="{A6DEE7AD-E988-4FBE-B41E-8BB4F61C8650}" dt="2026-02-24T16:52:16.496" v="126" actId="478"/>
        <pc:sldMkLst>
          <pc:docMk/>
          <pc:sldMk cId="2702578022" sldId="455"/>
        </pc:sldMkLst>
        <pc:spChg chg="del mod">
          <ac:chgData name="Will Bauer" userId="6d4d6374-c602-4a0e-8009-11f42c842cf8" providerId="ADAL" clId="{A6DEE7AD-E988-4FBE-B41E-8BB4F61C8650}" dt="2026-02-24T16:52:16.496" v="126" actId="478"/>
          <ac:spMkLst>
            <pc:docMk/>
            <pc:sldMk cId="2702578022" sldId="455"/>
            <ac:spMk id="2" creationId="{2FC3B5BC-4D27-E817-E3A3-AE8A23A51DBF}"/>
          </ac:spMkLst>
        </pc:spChg>
        <pc:spChg chg="mod">
          <ac:chgData name="Will Bauer" userId="6d4d6374-c602-4a0e-8009-11f42c842cf8" providerId="ADAL" clId="{A6DEE7AD-E988-4FBE-B41E-8BB4F61C8650}" dt="2026-02-24T16:52:12.997" v="125" actId="20577"/>
          <ac:spMkLst>
            <pc:docMk/>
            <pc:sldMk cId="2702578022" sldId="455"/>
            <ac:spMk id="3" creationId="{4B70FDD3-13E0-6948-B568-1F8B5934489C}"/>
          </ac:spMkLst>
        </pc:spChg>
        <pc:spChg chg="mod">
          <ac:chgData name="Will Bauer" userId="6d4d6374-c602-4a0e-8009-11f42c842cf8" providerId="ADAL" clId="{A6DEE7AD-E988-4FBE-B41E-8BB4F61C8650}" dt="2026-02-24T16:41:05.396" v="27"/>
          <ac:spMkLst>
            <pc:docMk/>
            <pc:sldMk cId="2702578022" sldId="455"/>
            <ac:spMk id="4" creationId="{9C2DCFCE-6A00-CAAD-BB6E-8649B13F5552}"/>
          </ac:spMkLst>
        </pc:spChg>
        <pc:spChg chg="mod">
          <ac:chgData name="Will Bauer" userId="6d4d6374-c602-4a0e-8009-11f42c842cf8" providerId="ADAL" clId="{A6DEE7AD-E988-4FBE-B41E-8BB4F61C8650}" dt="2026-02-24T16:41:05.396" v="27"/>
          <ac:spMkLst>
            <pc:docMk/>
            <pc:sldMk cId="2702578022" sldId="455"/>
            <ac:spMk id="5" creationId="{9F39810D-C259-05DD-F865-C99987E81254}"/>
          </ac:spMkLst>
        </pc:spChg>
      </pc:sldChg>
      <pc:sldChg chg="delSp modSp mod">
        <pc:chgData name="Will Bauer" userId="6d4d6374-c602-4a0e-8009-11f42c842cf8" providerId="ADAL" clId="{A6DEE7AD-E988-4FBE-B41E-8BB4F61C8650}" dt="2026-02-24T16:51:56.754" v="121" actId="478"/>
        <pc:sldMkLst>
          <pc:docMk/>
          <pc:sldMk cId="4249173520" sldId="456"/>
        </pc:sldMkLst>
        <pc:spChg chg="del mod">
          <ac:chgData name="Will Bauer" userId="6d4d6374-c602-4a0e-8009-11f42c842cf8" providerId="ADAL" clId="{A6DEE7AD-E988-4FBE-B41E-8BB4F61C8650}" dt="2026-02-24T16:51:56.754" v="121" actId="478"/>
          <ac:spMkLst>
            <pc:docMk/>
            <pc:sldMk cId="4249173520" sldId="456"/>
            <ac:spMk id="2" creationId="{634610B0-9661-A806-C9F0-0CBF9D6032C4}"/>
          </ac:spMkLst>
        </pc:spChg>
        <pc:spChg chg="mod">
          <ac:chgData name="Will Bauer" userId="6d4d6374-c602-4a0e-8009-11f42c842cf8" providerId="ADAL" clId="{A6DEE7AD-E988-4FBE-B41E-8BB4F61C8650}" dt="2026-02-24T16:41:05.396" v="27"/>
          <ac:spMkLst>
            <pc:docMk/>
            <pc:sldMk cId="4249173520" sldId="456"/>
            <ac:spMk id="3" creationId="{17FAB75B-B854-BBD1-D6E7-29F587AF3C0A}"/>
          </ac:spMkLst>
        </pc:spChg>
        <pc:spChg chg="mod">
          <ac:chgData name="Will Bauer" userId="6d4d6374-c602-4a0e-8009-11f42c842cf8" providerId="ADAL" clId="{A6DEE7AD-E988-4FBE-B41E-8BB4F61C8650}" dt="2026-02-24T16:41:05.396" v="27"/>
          <ac:spMkLst>
            <pc:docMk/>
            <pc:sldMk cId="4249173520" sldId="456"/>
            <ac:spMk id="4" creationId="{F7653CB6-2AC1-CDE4-598F-F8AA6BE0F88D}"/>
          </ac:spMkLst>
        </pc:spChg>
        <pc:spChg chg="mod">
          <ac:chgData name="Will Bauer" userId="6d4d6374-c602-4a0e-8009-11f42c842cf8" providerId="ADAL" clId="{A6DEE7AD-E988-4FBE-B41E-8BB4F61C8650}" dt="2026-02-24T16:41:05.396" v="27"/>
          <ac:spMkLst>
            <pc:docMk/>
            <pc:sldMk cId="4249173520" sldId="456"/>
            <ac:spMk id="5" creationId="{92596C81-7EA9-5FEB-3D98-4FBC37B15989}"/>
          </ac:spMkLst>
        </pc:spChg>
      </pc:sldChg>
      <pc:sldChg chg="delSp modSp mod">
        <pc:chgData name="Will Bauer" userId="6d4d6374-c602-4a0e-8009-11f42c842cf8" providerId="ADAL" clId="{A6DEE7AD-E988-4FBE-B41E-8BB4F61C8650}" dt="2026-02-24T16:51:52.663" v="120" actId="478"/>
        <pc:sldMkLst>
          <pc:docMk/>
          <pc:sldMk cId="1121418617" sldId="457"/>
        </pc:sldMkLst>
        <pc:spChg chg="del mod">
          <ac:chgData name="Will Bauer" userId="6d4d6374-c602-4a0e-8009-11f42c842cf8" providerId="ADAL" clId="{A6DEE7AD-E988-4FBE-B41E-8BB4F61C8650}" dt="2026-02-24T16:51:52.663" v="120" actId="478"/>
          <ac:spMkLst>
            <pc:docMk/>
            <pc:sldMk cId="1121418617" sldId="457"/>
            <ac:spMk id="2" creationId="{D1AA567E-50AD-B051-2B29-EC8E3AF4AB97}"/>
          </ac:spMkLst>
        </pc:spChg>
        <pc:spChg chg="mod">
          <ac:chgData name="Will Bauer" userId="6d4d6374-c602-4a0e-8009-11f42c842cf8" providerId="ADAL" clId="{A6DEE7AD-E988-4FBE-B41E-8BB4F61C8650}" dt="2026-02-24T16:41:05.396" v="27"/>
          <ac:spMkLst>
            <pc:docMk/>
            <pc:sldMk cId="1121418617" sldId="457"/>
            <ac:spMk id="3" creationId="{6466F6DA-1560-8A52-BDAB-910862A32D93}"/>
          </ac:spMkLst>
        </pc:spChg>
        <pc:spChg chg="mod">
          <ac:chgData name="Will Bauer" userId="6d4d6374-c602-4a0e-8009-11f42c842cf8" providerId="ADAL" clId="{A6DEE7AD-E988-4FBE-B41E-8BB4F61C8650}" dt="2026-02-24T16:41:05.396" v="27"/>
          <ac:spMkLst>
            <pc:docMk/>
            <pc:sldMk cId="1121418617" sldId="457"/>
            <ac:spMk id="4" creationId="{F25A5E99-0FB8-F36D-DCC4-723BAE12EF78}"/>
          </ac:spMkLst>
        </pc:spChg>
        <pc:spChg chg="mod">
          <ac:chgData name="Will Bauer" userId="6d4d6374-c602-4a0e-8009-11f42c842cf8" providerId="ADAL" clId="{A6DEE7AD-E988-4FBE-B41E-8BB4F61C8650}" dt="2026-02-24T16:41:05.396" v="27"/>
          <ac:spMkLst>
            <pc:docMk/>
            <pc:sldMk cId="1121418617" sldId="457"/>
            <ac:spMk id="5" creationId="{9F270012-1C4A-DE13-6CA2-8F403958F85A}"/>
          </ac:spMkLst>
        </pc:spChg>
      </pc:sldChg>
      <pc:sldChg chg="addSp delSp modSp mod">
        <pc:chgData name="Will Bauer" userId="6d4d6374-c602-4a0e-8009-11f42c842cf8" providerId="ADAL" clId="{A6DEE7AD-E988-4FBE-B41E-8BB4F61C8650}" dt="2026-02-24T16:51:48.142" v="119" actId="478"/>
        <pc:sldMkLst>
          <pc:docMk/>
          <pc:sldMk cId="1767159862" sldId="458"/>
        </pc:sldMkLst>
        <pc:spChg chg="add del mod">
          <ac:chgData name="Will Bauer" userId="6d4d6374-c602-4a0e-8009-11f42c842cf8" providerId="ADAL" clId="{A6DEE7AD-E988-4FBE-B41E-8BB4F61C8650}" dt="2026-02-24T16:51:48.142" v="119" actId="478"/>
          <ac:spMkLst>
            <pc:docMk/>
            <pc:sldMk cId="1767159862" sldId="458"/>
            <ac:spMk id="2" creationId="{9B24238F-684D-859B-CF91-6BEAC8D084B7}"/>
          </ac:spMkLst>
        </pc:spChg>
        <pc:spChg chg="mod">
          <ac:chgData name="Will Bauer" userId="6d4d6374-c602-4a0e-8009-11f42c842cf8" providerId="ADAL" clId="{A6DEE7AD-E988-4FBE-B41E-8BB4F61C8650}" dt="2026-02-24T16:51:43.521" v="118" actId="20577"/>
          <ac:spMkLst>
            <pc:docMk/>
            <pc:sldMk cId="1767159862" sldId="458"/>
            <ac:spMk id="3" creationId="{25B90BA5-CB1D-601C-CDD6-96316194ED9E}"/>
          </ac:spMkLst>
        </pc:spChg>
        <pc:spChg chg="mod">
          <ac:chgData name="Will Bauer" userId="6d4d6374-c602-4a0e-8009-11f42c842cf8" providerId="ADAL" clId="{A6DEE7AD-E988-4FBE-B41E-8BB4F61C8650}" dt="2026-02-24T16:41:05.396" v="27"/>
          <ac:spMkLst>
            <pc:docMk/>
            <pc:sldMk cId="1767159862" sldId="458"/>
            <ac:spMk id="4" creationId="{560F59B7-25AD-4973-E8BB-28CF13D85A32}"/>
          </ac:spMkLst>
        </pc:spChg>
        <pc:spChg chg="mod">
          <ac:chgData name="Will Bauer" userId="6d4d6374-c602-4a0e-8009-11f42c842cf8" providerId="ADAL" clId="{A6DEE7AD-E988-4FBE-B41E-8BB4F61C8650}" dt="2026-02-24T16:51:20.264" v="117" actId="1076"/>
          <ac:spMkLst>
            <pc:docMk/>
            <pc:sldMk cId="1767159862" sldId="458"/>
            <ac:spMk id="5" creationId="{35E19A5C-C8D2-85B6-DD16-27A535B6A183}"/>
          </ac:spMkLst>
        </pc:spChg>
      </pc:sldChg>
      <pc:sldChg chg="delSp modSp mod">
        <pc:chgData name="Will Bauer" userId="6d4d6374-c602-4a0e-8009-11f42c842cf8" providerId="ADAL" clId="{A6DEE7AD-E988-4FBE-B41E-8BB4F61C8650}" dt="2026-02-24T16:49:31.886" v="110" actId="478"/>
        <pc:sldMkLst>
          <pc:docMk/>
          <pc:sldMk cId="4241238251" sldId="459"/>
        </pc:sldMkLst>
        <pc:spChg chg="del mod">
          <ac:chgData name="Will Bauer" userId="6d4d6374-c602-4a0e-8009-11f42c842cf8" providerId="ADAL" clId="{A6DEE7AD-E988-4FBE-B41E-8BB4F61C8650}" dt="2026-02-24T16:49:31.886" v="110" actId="478"/>
          <ac:spMkLst>
            <pc:docMk/>
            <pc:sldMk cId="4241238251" sldId="459"/>
            <ac:spMk id="2" creationId="{C1FB3832-964D-581E-197D-C9E7C190F1D0}"/>
          </ac:spMkLst>
        </pc:spChg>
        <pc:spChg chg="mod">
          <ac:chgData name="Will Bauer" userId="6d4d6374-c602-4a0e-8009-11f42c842cf8" providerId="ADAL" clId="{A6DEE7AD-E988-4FBE-B41E-8BB4F61C8650}" dt="2026-02-24T16:41:05.396" v="27"/>
          <ac:spMkLst>
            <pc:docMk/>
            <pc:sldMk cId="4241238251" sldId="459"/>
            <ac:spMk id="3" creationId="{247533E4-1A7F-292D-8323-5F4408DBC163}"/>
          </ac:spMkLst>
        </pc:spChg>
        <pc:spChg chg="mod">
          <ac:chgData name="Will Bauer" userId="6d4d6374-c602-4a0e-8009-11f42c842cf8" providerId="ADAL" clId="{A6DEE7AD-E988-4FBE-B41E-8BB4F61C8650}" dt="2026-02-24T16:41:05.396" v="27"/>
          <ac:spMkLst>
            <pc:docMk/>
            <pc:sldMk cId="4241238251" sldId="459"/>
            <ac:spMk id="4" creationId="{8C5C57FE-7E7E-589D-E9C2-7CD9DA63FCEF}"/>
          </ac:spMkLst>
        </pc:spChg>
        <pc:spChg chg="mod">
          <ac:chgData name="Will Bauer" userId="6d4d6374-c602-4a0e-8009-11f42c842cf8" providerId="ADAL" clId="{A6DEE7AD-E988-4FBE-B41E-8BB4F61C8650}" dt="2026-02-24T16:41:05.396" v="27"/>
          <ac:spMkLst>
            <pc:docMk/>
            <pc:sldMk cId="4241238251" sldId="459"/>
            <ac:spMk id="5" creationId="{46A3EA9B-2C5C-3966-8425-1B88084D4DCC}"/>
          </ac:spMkLst>
        </pc:spChg>
      </pc:sldChg>
      <pc:sldChg chg="delSp modSp mod">
        <pc:chgData name="Will Bauer" userId="6d4d6374-c602-4a0e-8009-11f42c842cf8" providerId="ADAL" clId="{A6DEE7AD-E988-4FBE-B41E-8BB4F61C8650}" dt="2026-02-24T16:49:29.067" v="109" actId="478"/>
        <pc:sldMkLst>
          <pc:docMk/>
          <pc:sldMk cId="264244979" sldId="460"/>
        </pc:sldMkLst>
        <pc:spChg chg="del mod">
          <ac:chgData name="Will Bauer" userId="6d4d6374-c602-4a0e-8009-11f42c842cf8" providerId="ADAL" clId="{A6DEE7AD-E988-4FBE-B41E-8BB4F61C8650}" dt="2026-02-24T16:49:29.067" v="109" actId="478"/>
          <ac:spMkLst>
            <pc:docMk/>
            <pc:sldMk cId="264244979" sldId="460"/>
            <ac:spMk id="2" creationId="{FA122026-75B2-97C0-F394-0718574D832C}"/>
          </ac:spMkLst>
        </pc:spChg>
        <pc:spChg chg="mod">
          <ac:chgData name="Will Bauer" userId="6d4d6374-c602-4a0e-8009-11f42c842cf8" providerId="ADAL" clId="{A6DEE7AD-E988-4FBE-B41E-8BB4F61C8650}" dt="2026-02-24T16:41:05.396" v="27"/>
          <ac:spMkLst>
            <pc:docMk/>
            <pc:sldMk cId="264244979" sldId="460"/>
            <ac:spMk id="3" creationId="{92673146-01A8-D56A-39E0-854A5A32AAE7}"/>
          </ac:spMkLst>
        </pc:spChg>
        <pc:spChg chg="mod">
          <ac:chgData name="Will Bauer" userId="6d4d6374-c602-4a0e-8009-11f42c842cf8" providerId="ADAL" clId="{A6DEE7AD-E988-4FBE-B41E-8BB4F61C8650}" dt="2026-02-24T16:41:05.396" v="27"/>
          <ac:spMkLst>
            <pc:docMk/>
            <pc:sldMk cId="264244979" sldId="460"/>
            <ac:spMk id="4" creationId="{E1C2D562-D0E7-E643-4FC1-B3CB2AF1D62D}"/>
          </ac:spMkLst>
        </pc:spChg>
        <pc:spChg chg="mod">
          <ac:chgData name="Will Bauer" userId="6d4d6374-c602-4a0e-8009-11f42c842cf8" providerId="ADAL" clId="{A6DEE7AD-E988-4FBE-B41E-8BB4F61C8650}" dt="2026-02-24T16:41:05.396" v="27"/>
          <ac:spMkLst>
            <pc:docMk/>
            <pc:sldMk cId="264244979" sldId="460"/>
            <ac:spMk id="5" creationId="{A6EF0C1B-89B3-D016-066D-7B98D980EF9D}"/>
          </ac:spMkLst>
        </pc:spChg>
      </pc:sldChg>
      <pc:sldChg chg="delSp modSp mod">
        <pc:chgData name="Will Bauer" userId="6d4d6374-c602-4a0e-8009-11f42c842cf8" providerId="ADAL" clId="{A6DEE7AD-E988-4FBE-B41E-8BB4F61C8650}" dt="2026-02-24T16:49:26.598" v="108" actId="478"/>
        <pc:sldMkLst>
          <pc:docMk/>
          <pc:sldMk cId="2896667877" sldId="461"/>
        </pc:sldMkLst>
        <pc:spChg chg="del mod">
          <ac:chgData name="Will Bauer" userId="6d4d6374-c602-4a0e-8009-11f42c842cf8" providerId="ADAL" clId="{A6DEE7AD-E988-4FBE-B41E-8BB4F61C8650}" dt="2026-02-24T16:49:26.598" v="108" actId="478"/>
          <ac:spMkLst>
            <pc:docMk/>
            <pc:sldMk cId="2896667877" sldId="461"/>
            <ac:spMk id="2" creationId="{3A42F0D7-4484-FF41-C0FF-BD18C33684AD}"/>
          </ac:spMkLst>
        </pc:spChg>
        <pc:spChg chg="mod">
          <ac:chgData name="Will Bauer" userId="6d4d6374-c602-4a0e-8009-11f42c842cf8" providerId="ADAL" clId="{A6DEE7AD-E988-4FBE-B41E-8BB4F61C8650}" dt="2026-02-24T16:41:05.396" v="27"/>
          <ac:spMkLst>
            <pc:docMk/>
            <pc:sldMk cId="2896667877" sldId="461"/>
            <ac:spMk id="3" creationId="{48D52A4F-E374-45A2-5002-DF85928652A1}"/>
          </ac:spMkLst>
        </pc:spChg>
        <pc:spChg chg="mod">
          <ac:chgData name="Will Bauer" userId="6d4d6374-c602-4a0e-8009-11f42c842cf8" providerId="ADAL" clId="{A6DEE7AD-E988-4FBE-B41E-8BB4F61C8650}" dt="2026-02-24T16:41:05.396" v="27"/>
          <ac:spMkLst>
            <pc:docMk/>
            <pc:sldMk cId="2896667877" sldId="461"/>
            <ac:spMk id="4" creationId="{054D25F2-FFF0-CAF4-49E3-17DBC6F405C8}"/>
          </ac:spMkLst>
        </pc:spChg>
        <pc:spChg chg="mod">
          <ac:chgData name="Will Bauer" userId="6d4d6374-c602-4a0e-8009-11f42c842cf8" providerId="ADAL" clId="{A6DEE7AD-E988-4FBE-B41E-8BB4F61C8650}" dt="2026-02-24T16:41:05.396" v="27"/>
          <ac:spMkLst>
            <pc:docMk/>
            <pc:sldMk cId="2896667877" sldId="461"/>
            <ac:spMk id="5" creationId="{A11D824D-40E5-E7BF-8D8A-B9A64BFE3F4C}"/>
          </ac:spMkLst>
        </pc:spChg>
      </pc:sldChg>
      <pc:sldMasterChg chg="modTransition modSldLayout">
        <pc:chgData name="Will Bauer" userId="6d4d6374-c602-4a0e-8009-11f42c842cf8" providerId="ADAL" clId="{A6DEE7AD-E988-4FBE-B41E-8BB4F61C8650}" dt="2026-02-24T16:37:54.959" v="1"/>
        <pc:sldMasterMkLst>
          <pc:docMk/>
          <pc:sldMasterMk cId="1697798240" sldId="2147483656"/>
        </pc:sldMasterMkLst>
        <pc:sldLayoutChg chg="modTransition">
          <pc:chgData name="Will Bauer" userId="6d4d6374-c602-4a0e-8009-11f42c842cf8" providerId="ADAL" clId="{A6DEE7AD-E988-4FBE-B41E-8BB4F61C8650}" dt="2026-02-24T16:37:54.959" v="1"/>
          <pc:sldLayoutMkLst>
            <pc:docMk/>
            <pc:sldMasterMk cId="1697798240" sldId="2147483656"/>
            <pc:sldLayoutMk cId="130869930" sldId="2147483658"/>
          </pc:sldLayoutMkLst>
        </pc:sldLayoutChg>
        <pc:sldLayoutChg chg="modTransition">
          <pc:chgData name="Will Bauer" userId="6d4d6374-c602-4a0e-8009-11f42c842cf8" providerId="ADAL" clId="{A6DEE7AD-E988-4FBE-B41E-8BB4F61C8650}" dt="2026-02-24T16:37:54.959" v="1"/>
          <pc:sldLayoutMkLst>
            <pc:docMk/>
            <pc:sldMasterMk cId="1697798240" sldId="2147483656"/>
            <pc:sldLayoutMk cId="2101627418" sldId="2147483661"/>
          </pc:sldLayoutMkLst>
        </pc:sldLayoutChg>
        <pc:sldLayoutChg chg="addSp modTransition">
          <pc:chgData name="Will Bauer" userId="6d4d6374-c602-4a0e-8009-11f42c842cf8" providerId="ADAL" clId="{A6DEE7AD-E988-4FBE-B41E-8BB4F61C8650}" dt="2026-02-24T16:37:54.959" v="1"/>
          <pc:sldLayoutMkLst>
            <pc:docMk/>
            <pc:sldMasterMk cId="1697798240" sldId="2147483656"/>
            <pc:sldLayoutMk cId="3539232968" sldId="2147483662"/>
          </pc:sldLayoutMkLst>
          <pc:picChg chg="add">
            <ac:chgData name="Will Bauer" userId="6d4d6374-c602-4a0e-8009-11f42c842cf8" providerId="ADAL" clId="{A6DEE7AD-E988-4FBE-B41E-8BB4F61C8650}" dt="2026-02-24T16:37:47.543" v="0"/>
            <ac:picMkLst>
              <pc:docMk/>
              <pc:sldMasterMk cId="1697798240" sldId="2147483656"/>
              <pc:sldLayoutMk cId="3539232968" sldId="2147483662"/>
              <ac:picMk id="2" creationId="{FEDA422B-AC81-2C35-054B-E3A3558DB3F6}"/>
            </ac:picMkLst>
          </pc:picChg>
        </pc:sldLayoutChg>
        <pc:sldLayoutChg chg="modTransition">
          <pc:chgData name="Will Bauer" userId="6d4d6374-c602-4a0e-8009-11f42c842cf8" providerId="ADAL" clId="{A6DEE7AD-E988-4FBE-B41E-8BB4F61C8650}" dt="2026-02-24T16:37:54.959" v="1"/>
          <pc:sldLayoutMkLst>
            <pc:docMk/>
            <pc:sldMasterMk cId="1697798240" sldId="2147483656"/>
            <pc:sldLayoutMk cId="1743325410" sldId="2147483663"/>
          </pc:sldLayoutMkLst>
        </pc:sldLayoutChg>
      </pc:sldMasterChg>
      <pc:sldMasterChg chg="modTransition modSldLayout">
        <pc:chgData name="Will Bauer" userId="6d4d6374-c602-4a0e-8009-11f42c842cf8" providerId="ADAL" clId="{A6DEE7AD-E988-4FBE-B41E-8BB4F61C8650}" dt="2026-02-24T16:41:05.396" v="27"/>
        <pc:sldMasterMkLst>
          <pc:docMk/>
          <pc:sldMasterMk cId="2167888025" sldId="2147483656"/>
        </pc:sldMasterMkLst>
        <pc:sldLayoutChg chg="modTransition">
          <pc:chgData name="Will Bauer" userId="6d4d6374-c602-4a0e-8009-11f42c842cf8" providerId="ADAL" clId="{A6DEE7AD-E988-4FBE-B41E-8BB4F61C8650}" dt="2026-02-24T16:41:05.396" v="27"/>
          <pc:sldLayoutMkLst>
            <pc:docMk/>
            <pc:sldMasterMk cId="2167888025" sldId="2147483656"/>
            <pc:sldLayoutMk cId="4172702404" sldId="2147483658"/>
          </pc:sldLayoutMkLst>
        </pc:sldLayoutChg>
        <pc:sldLayoutChg chg="modTransition">
          <pc:chgData name="Will Bauer" userId="6d4d6374-c602-4a0e-8009-11f42c842cf8" providerId="ADAL" clId="{A6DEE7AD-E988-4FBE-B41E-8BB4F61C8650}" dt="2026-02-24T16:41:05.396" v="27"/>
          <pc:sldLayoutMkLst>
            <pc:docMk/>
            <pc:sldMasterMk cId="2167888025" sldId="2147483656"/>
            <pc:sldLayoutMk cId="12946977" sldId="2147483661"/>
          </pc:sldLayoutMkLst>
        </pc:sldLayoutChg>
        <pc:sldLayoutChg chg="addSp modTransition">
          <pc:chgData name="Will Bauer" userId="6d4d6374-c602-4a0e-8009-11f42c842cf8" providerId="ADAL" clId="{A6DEE7AD-E988-4FBE-B41E-8BB4F61C8650}" dt="2026-02-24T16:41:05.396" v="27"/>
          <pc:sldLayoutMkLst>
            <pc:docMk/>
            <pc:sldMasterMk cId="2167888025" sldId="2147483656"/>
            <pc:sldLayoutMk cId="952224697" sldId="2147483662"/>
          </pc:sldLayoutMkLst>
          <pc:picChg chg="add">
            <ac:chgData name="Will Bauer" userId="6d4d6374-c602-4a0e-8009-11f42c842cf8" providerId="ADAL" clId="{A6DEE7AD-E988-4FBE-B41E-8BB4F61C8650}" dt="2026-02-24T16:39:17.992" v="12"/>
            <ac:picMkLst>
              <pc:docMk/>
              <pc:sldMasterMk cId="2167888025" sldId="2147483656"/>
              <pc:sldLayoutMk cId="952224697" sldId="2147483662"/>
              <ac:picMk id="6" creationId="{136FB582-BDFB-0292-DAD8-B0B64C4293FC}"/>
            </ac:picMkLst>
          </pc:picChg>
        </pc:sldLayoutChg>
        <pc:sldLayoutChg chg="modTransition">
          <pc:chgData name="Will Bauer" userId="6d4d6374-c602-4a0e-8009-11f42c842cf8" providerId="ADAL" clId="{A6DEE7AD-E988-4FBE-B41E-8BB4F61C8650}" dt="2026-02-24T16:41:05.396" v="27"/>
          <pc:sldLayoutMkLst>
            <pc:docMk/>
            <pc:sldMasterMk cId="2167888025" sldId="2147483656"/>
            <pc:sldLayoutMk cId="3201516575" sldId="2147483663"/>
          </pc:sldLayoutMkLst>
        </pc:sldLayoutChg>
      </pc:sldMasterChg>
      <pc:sldMasterChg chg="modTransition modSldLayout">
        <pc:chgData name="Will Bauer" userId="6d4d6374-c602-4a0e-8009-11f42c842cf8" providerId="ADAL" clId="{A6DEE7AD-E988-4FBE-B41E-8BB4F61C8650}" dt="2026-02-24T16:41:04.105" v="26"/>
        <pc:sldMasterMkLst>
          <pc:docMk/>
          <pc:sldMasterMk cId="1683465604" sldId="2147483669"/>
        </pc:sldMasterMkLst>
        <pc:sldLayoutChg chg="modTransition">
          <pc:chgData name="Will Bauer" userId="6d4d6374-c602-4a0e-8009-11f42c842cf8" providerId="ADAL" clId="{A6DEE7AD-E988-4FBE-B41E-8BB4F61C8650}" dt="2026-02-24T16:41:04.105" v="26"/>
          <pc:sldLayoutMkLst>
            <pc:docMk/>
            <pc:sldMasterMk cId="1683465604" sldId="2147483669"/>
            <pc:sldLayoutMk cId="1657005657" sldId="2147483671"/>
          </pc:sldLayoutMkLst>
        </pc:sldLayoutChg>
        <pc:sldLayoutChg chg="modTransition">
          <pc:chgData name="Will Bauer" userId="6d4d6374-c602-4a0e-8009-11f42c842cf8" providerId="ADAL" clId="{A6DEE7AD-E988-4FBE-B41E-8BB4F61C8650}" dt="2026-02-24T16:41:04.105" v="26"/>
          <pc:sldLayoutMkLst>
            <pc:docMk/>
            <pc:sldMasterMk cId="1683465604" sldId="2147483669"/>
            <pc:sldLayoutMk cId="684453509" sldId="2147483674"/>
          </pc:sldLayoutMkLst>
        </pc:sldLayoutChg>
        <pc:sldLayoutChg chg="addSp modTransition">
          <pc:chgData name="Will Bauer" userId="6d4d6374-c602-4a0e-8009-11f42c842cf8" providerId="ADAL" clId="{A6DEE7AD-E988-4FBE-B41E-8BB4F61C8650}" dt="2026-02-24T16:41:04.105" v="26"/>
          <pc:sldLayoutMkLst>
            <pc:docMk/>
            <pc:sldMasterMk cId="1683465604" sldId="2147483669"/>
            <pc:sldLayoutMk cId="59872856" sldId="2147483675"/>
          </pc:sldLayoutMkLst>
          <pc:picChg chg="add">
            <ac:chgData name="Will Bauer" userId="6d4d6374-c602-4a0e-8009-11f42c842cf8" providerId="ADAL" clId="{A6DEE7AD-E988-4FBE-B41E-8BB4F61C8650}" dt="2026-02-24T16:39:24.898" v="13"/>
            <ac:picMkLst>
              <pc:docMk/>
              <pc:sldMasterMk cId="1683465604" sldId="2147483669"/>
              <pc:sldLayoutMk cId="59872856" sldId="2147483675"/>
              <ac:picMk id="6" creationId="{34680B25-D2B6-A107-FD47-833517E946F8}"/>
            </ac:picMkLst>
          </pc:picChg>
        </pc:sldLayoutChg>
        <pc:sldLayoutChg chg="modTransition">
          <pc:chgData name="Will Bauer" userId="6d4d6374-c602-4a0e-8009-11f42c842cf8" providerId="ADAL" clId="{A6DEE7AD-E988-4FBE-B41E-8BB4F61C8650}" dt="2026-02-24T16:41:04.105" v="26"/>
          <pc:sldLayoutMkLst>
            <pc:docMk/>
            <pc:sldMasterMk cId="1683465604" sldId="2147483669"/>
            <pc:sldLayoutMk cId="1287665841" sldId="2147483676"/>
          </pc:sldLayoutMkLst>
        </pc:sldLayoutChg>
      </pc:sldMasterChg>
      <pc:sldMasterChg chg="modTransition modSldLayout">
        <pc:chgData name="Will Bauer" userId="6d4d6374-c602-4a0e-8009-11f42c842cf8" providerId="ADAL" clId="{A6DEE7AD-E988-4FBE-B41E-8BB4F61C8650}" dt="2026-02-24T16:41:01.950" v="25"/>
        <pc:sldMasterMkLst>
          <pc:docMk/>
          <pc:sldMasterMk cId="4022797004" sldId="2147483682"/>
        </pc:sldMasterMkLst>
        <pc:sldLayoutChg chg="modTransition">
          <pc:chgData name="Will Bauer" userId="6d4d6374-c602-4a0e-8009-11f42c842cf8" providerId="ADAL" clId="{A6DEE7AD-E988-4FBE-B41E-8BB4F61C8650}" dt="2026-02-24T16:41:01.950" v="25"/>
          <pc:sldLayoutMkLst>
            <pc:docMk/>
            <pc:sldMasterMk cId="4022797004" sldId="2147483682"/>
            <pc:sldLayoutMk cId="220958967" sldId="2147483684"/>
          </pc:sldLayoutMkLst>
        </pc:sldLayoutChg>
        <pc:sldLayoutChg chg="modTransition">
          <pc:chgData name="Will Bauer" userId="6d4d6374-c602-4a0e-8009-11f42c842cf8" providerId="ADAL" clId="{A6DEE7AD-E988-4FBE-B41E-8BB4F61C8650}" dt="2026-02-24T16:41:01.950" v="25"/>
          <pc:sldLayoutMkLst>
            <pc:docMk/>
            <pc:sldMasterMk cId="4022797004" sldId="2147483682"/>
            <pc:sldLayoutMk cId="3719179375" sldId="2147483687"/>
          </pc:sldLayoutMkLst>
        </pc:sldLayoutChg>
        <pc:sldLayoutChg chg="addSp modTransition">
          <pc:chgData name="Will Bauer" userId="6d4d6374-c602-4a0e-8009-11f42c842cf8" providerId="ADAL" clId="{A6DEE7AD-E988-4FBE-B41E-8BB4F61C8650}" dt="2026-02-24T16:41:01.950" v="25"/>
          <pc:sldLayoutMkLst>
            <pc:docMk/>
            <pc:sldMasterMk cId="4022797004" sldId="2147483682"/>
            <pc:sldLayoutMk cId="3694670644" sldId="2147483688"/>
          </pc:sldLayoutMkLst>
          <pc:picChg chg="add">
            <ac:chgData name="Will Bauer" userId="6d4d6374-c602-4a0e-8009-11f42c842cf8" providerId="ADAL" clId="{A6DEE7AD-E988-4FBE-B41E-8BB4F61C8650}" dt="2026-02-24T16:39:47.150" v="14"/>
            <ac:picMkLst>
              <pc:docMk/>
              <pc:sldMasterMk cId="4022797004" sldId="2147483682"/>
              <pc:sldLayoutMk cId="3694670644" sldId="2147483688"/>
              <ac:picMk id="6" creationId="{B085404F-2531-BDA4-7BB9-581881BFD327}"/>
            </ac:picMkLst>
          </pc:picChg>
        </pc:sldLayoutChg>
        <pc:sldLayoutChg chg="modTransition">
          <pc:chgData name="Will Bauer" userId="6d4d6374-c602-4a0e-8009-11f42c842cf8" providerId="ADAL" clId="{A6DEE7AD-E988-4FBE-B41E-8BB4F61C8650}" dt="2026-02-24T16:41:01.950" v="25"/>
          <pc:sldLayoutMkLst>
            <pc:docMk/>
            <pc:sldMasterMk cId="4022797004" sldId="2147483682"/>
            <pc:sldLayoutMk cId="4026254038" sldId="2147483689"/>
          </pc:sldLayoutMkLst>
        </pc:sldLayoutChg>
      </pc:sldMasterChg>
      <pc:sldMasterChg chg="modTransition modSldLayout">
        <pc:chgData name="Will Bauer" userId="6d4d6374-c602-4a0e-8009-11f42c842cf8" providerId="ADAL" clId="{A6DEE7AD-E988-4FBE-B41E-8BB4F61C8650}" dt="2026-02-24T16:41:01.209" v="23"/>
        <pc:sldMasterMkLst>
          <pc:docMk/>
          <pc:sldMasterMk cId="2067279844" sldId="2147483695"/>
        </pc:sldMasterMkLst>
        <pc:sldLayoutChg chg="modTransition">
          <pc:chgData name="Will Bauer" userId="6d4d6374-c602-4a0e-8009-11f42c842cf8" providerId="ADAL" clId="{A6DEE7AD-E988-4FBE-B41E-8BB4F61C8650}" dt="2026-02-24T16:41:01.209" v="23"/>
          <pc:sldLayoutMkLst>
            <pc:docMk/>
            <pc:sldMasterMk cId="2067279844" sldId="2147483695"/>
            <pc:sldLayoutMk cId="2223990" sldId="2147483697"/>
          </pc:sldLayoutMkLst>
        </pc:sldLayoutChg>
        <pc:sldLayoutChg chg="modTransition">
          <pc:chgData name="Will Bauer" userId="6d4d6374-c602-4a0e-8009-11f42c842cf8" providerId="ADAL" clId="{A6DEE7AD-E988-4FBE-B41E-8BB4F61C8650}" dt="2026-02-24T16:41:01.209" v="23"/>
          <pc:sldLayoutMkLst>
            <pc:docMk/>
            <pc:sldMasterMk cId="2067279844" sldId="2147483695"/>
            <pc:sldLayoutMk cId="19661763" sldId="2147483700"/>
          </pc:sldLayoutMkLst>
        </pc:sldLayoutChg>
        <pc:sldLayoutChg chg="addSp modTransition">
          <pc:chgData name="Will Bauer" userId="6d4d6374-c602-4a0e-8009-11f42c842cf8" providerId="ADAL" clId="{A6DEE7AD-E988-4FBE-B41E-8BB4F61C8650}" dt="2026-02-24T16:41:01.209" v="23"/>
          <pc:sldLayoutMkLst>
            <pc:docMk/>
            <pc:sldMasterMk cId="2067279844" sldId="2147483695"/>
            <pc:sldLayoutMk cId="3475679325" sldId="2147483701"/>
          </pc:sldLayoutMkLst>
          <pc:picChg chg="add">
            <ac:chgData name="Will Bauer" userId="6d4d6374-c602-4a0e-8009-11f42c842cf8" providerId="ADAL" clId="{A6DEE7AD-E988-4FBE-B41E-8BB4F61C8650}" dt="2026-02-24T16:39:52.642" v="17"/>
            <ac:picMkLst>
              <pc:docMk/>
              <pc:sldMasterMk cId="2067279844" sldId="2147483695"/>
              <pc:sldLayoutMk cId="3475679325" sldId="2147483701"/>
              <ac:picMk id="2" creationId="{81CA79E1-E825-594F-8565-AF356222D0CF}"/>
            </ac:picMkLst>
          </pc:picChg>
        </pc:sldLayoutChg>
        <pc:sldLayoutChg chg="modTransition">
          <pc:chgData name="Will Bauer" userId="6d4d6374-c602-4a0e-8009-11f42c842cf8" providerId="ADAL" clId="{A6DEE7AD-E988-4FBE-B41E-8BB4F61C8650}" dt="2026-02-24T16:41:01.209" v="23"/>
          <pc:sldLayoutMkLst>
            <pc:docMk/>
            <pc:sldMasterMk cId="2067279844" sldId="2147483695"/>
            <pc:sldLayoutMk cId="3574290933" sldId="2147483702"/>
          </pc:sldLayoutMkLst>
        </pc:sldLayoutChg>
      </pc:sldMasterChg>
      <pc:sldMasterChg chg="modTransition modSldLayout">
        <pc:chgData name="Will Bauer" userId="6d4d6374-c602-4a0e-8009-11f42c842cf8" providerId="ADAL" clId="{A6DEE7AD-E988-4FBE-B41E-8BB4F61C8650}" dt="2026-02-24T16:41:00.554" v="21"/>
        <pc:sldMasterMkLst>
          <pc:docMk/>
          <pc:sldMasterMk cId="470351248" sldId="2147483708"/>
        </pc:sldMasterMkLst>
        <pc:sldLayoutChg chg="modTransition">
          <pc:chgData name="Will Bauer" userId="6d4d6374-c602-4a0e-8009-11f42c842cf8" providerId="ADAL" clId="{A6DEE7AD-E988-4FBE-B41E-8BB4F61C8650}" dt="2026-02-24T16:41:00.554" v="21"/>
          <pc:sldLayoutMkLst>
            <pc:docMk/>
            <pc:sldMasterMk cId="470351248" sldId="2147483708"/>
            <pc:sldLayoutMk cId="2633611704" sldId="2147483710"/>
          </pc:sldLayoutMkLst>
        </pc:sldLayoutChg>
        <pc:sldLayoutChg chg="modTransition">
          <pc:chgData name="Will Bauer" userId="6d4d6374-c602-4a0e-8009-11f42c842cf8" providerId="ADAL" clId="{A6DEE7AD-E988-4FBE-B41E-8BB4F61C8650}" dt="2026-02-24T16:41:00.554" v="21"/>
          <pc:sldLayoutMkLst>
            <pc:docMk/>
            <pc:sldMasterMk cId="470351248" sldId="2147483708"/>
            <pc:sldLayoutMk cId="3448186283" sldId="2147483713"/>
          </pc:sldLayoutMkLst>
        </pc:sldLayoutChg>
        <pc:sldLayoutChg chg="addSp modTransition">
          <pc:chgData name="Will Bauer" userId="6d4d6374-c602-4a0e-8009-11f42c842cf8" providerId="ADAL" clId="{A6DEE7AD-E988-4FBE-B41E-8BB4F61C8650}" dt="2026-02-24T16:41:00.554" v="21"/>
          <pc:sldLayoutMkLst>
            <pc:docMk/>
            <pc:sldMasterMk cId="470351248" sldId="2147483708"/>
            <pc:sldLayoutMk cId="2787056854" sldId="2147483714"/>
          </pc:sldLayoutMkLst>
          <pc:picChg chg="add">
            <ac:chgData name="Will Bauer" userId="6d4d6374-c602-4a0e-8009-11f42c842cf8" providerId="ADAL" clId="{A6DEE7AD-E988-4FBE-B41E-8BB4F61C8650}" dt="2026-02-24T16:40:55.055" v="20"/>
            <ac:picMkLst>
              <pc:docMk/>
              <pc:sldMasterMk cId="470351248" sldId="2147483708"/>
              <pc:sldLayoutMk cId="2787056854" sldId="2147483714"/>
              <ac:picMk id="6" creationId="{4D179524-9557-1E64-B44C-BF63B8660B29}"/>
            </ac:picMkLst>
          </pc:picChg>
        </pc:sldLayoutChg>
        <pc:sldLayoutChg chg="modTransition">
          <pc:chgData name="Will Bauer" userId="6d4d6374-c602-4a0e-8009-11f42c842cf8" providerId="ADAL" clId="{A6DEE7AD-E988-4FBE-B41E-8BB4F61C8650}" dt="2026-02-24T16:41:00.554" v="21"/>
          <pc:sldLayoutMkLst>
            <pc:docMk/>
            <pc:sldMasterMk cId="470351248" sldId="2147483708"/>
            <pc:sldLayoutMk cId="2953068277" sldId="2147483715"/>
          </pc:sldLayoutMkLst>
        </pc:sldLayoutChg>
      </pc:sldMasterChg>
    </pc:docChg>
  </pc:docChgLst>
</pc:chgInfo>
</file>

<file path=ppt/comments/modernComment_118_549A8171.xml><?xml version="1.0" encoding="utf-8"?>
<p188:cmLst xmlns:a="http://schemas.openxmlformats.org/drawingml/2006/main" xmlns:r="http://schemas.openxmlformats.org/officeDocument/2006/relationships" xmlns:p188="http://schemas.microsoft.com/office/powerpoint/2018/8/main">
  <p188:cm id="{89BF9429-F2DA-436D-8970-210776C41EFB}" authorId="{84C3B1D1-DB4B-EF57-8DA1-91D9B3871419}" status="resolved" created="2026-02-23T21:17:27.983" complete="100000">
    <ac:deMkLst xmlns:ac="http://schemas.microsoft.com/office/drawing/2013/main/command">
      <pc:docMk xmlns:pc="http://schemas.microsoft.com/office/powerpoint/2013/main/command"/>
      <pc:sldMk xmlns:pc="http://schemas.microsoft.com/office/powerpoint/2013/main/command" cId="1419411825" sldId="280"/>
      <ac:spMk id="3" creationId="{14A70D1D-19D5-42A4-B2C4-453A9ABC6073}"/>
    </ac:deMkLst>
    <p188:txBody>
      <a:bodyPr/>
      <a:lstStyle/>
      <a:p>
        <a:r>
          <a:rPr lang="en-US"/>
          <a:t>This slide is missing "Central Heating and Cooling Plant" addition in bold at end of list.</a:t>
        </a:r>
      </a:p>
    </p188:txBody>
  </p188:cm>
</p188:cmLst>
</file>

<file path=ppt/comments/modernComment_176_361FB7EC.xml><?xml version="1.0" encoding="utf-8"?>
<p188:cmLst xmlns:a="http://schemas.openxmlformats.org/drawingml/2006/main" xmlns:r="http://schemas.openxmlformats.org/officeDocument/2006/relationships" xmlns:p188="http://schemas.microsoft.com/office/powerpoint/2018/8/main">
  <p188:cm id="{7E5BA8DE-36FE-4496-8693-8AFF09E5630B}" authorId="{84C3B1D1-DB4B-EF57-8DA1-91D9B3871419}" status="resolved" created="2026-02-23T21:21:40.706" complete="100000">
    <pc:sldMkLst xmlns:pc="http://schemas.microsoft.com/office/powerpoint/2013/main/command">
      <pc:docMk/>
      <pc:sldMk cId="908048364" sldId="374"/>
    </pc:sldMkLst>
    <p188:txBody>
      <a:bodyPr/>
      <a:lstStyle/>
      <a:p>
        <a:r>
          <a:rPr lang="en-US"/>
          <a:t>There are a number of revisions under Article 11 in the MoS that should be added before this slide.</a:t>
        </a:r>
      </a:p>
    </p188:txBody>
  </p188:cm>
</p188:cmLst>
</file>

<file path=ppt/comments/modernComment_17D_E30CD290.xml><?xml version="1.0" encoding="utf-8"?>
<p188:cmLst xmlns:a="http://schemas.openxmlformats.org/drawingml/2006/main" xmlns:r="http://schemas.openxmlformats.org/officeDocument/2006/relationships" xmlns:p188="http://schemas.microsoft.com/office/powerpoint/2018/8/main">
  <p188:cm id="{E21D8923-FE95-4B34-A4FE-BE2C2A08BAD5}" authorId="{84C3B1D1-DB4B-EF57-8DA1-91D9B3871419}" status="resolved" created="2026-02-23T21:23:41.065" complete="100000">
    <ac:txMkLst xmlns:ac="http://schemas.microsoft.com/office/drawing/2013/main/command">
      <pc:docMk xmlns:pc="http://schemas.microsoft.com/office/powerpoint/2013/main/command"/>
      <pc:sldMk xmlns:pc="http://schemas.microsoft.com/office/powerpoint/2013/main/command" cId="3809268368" sldId="381"/>
      <ac:spMk id="3" creationId="{58178FF3-9640-38DE-C101-7D8747142D9A}"/>
      <ac:txMk cp="0" len="41">
        <ac:context len="850" hash="4115902649"/>
      </ac:txMk>
    </ac:txMkLst>
    <p188:pos x="5735072" y="431320"/>
    <p188:txBody>
      <a:bodyPr/>
      <a:lstStyle/>
      <a:p>
        <a:r>
          <a:rPr lang="en-US"/>
          <a:t>Undo bullet here for Consultation line.</a:t>
        </a:r>
      </a:p>
    </p188:txBody>
  </p188:cm>
</p188:cmLst>
</file>

<file path=ppt/comments/modernComment_1C2_A18F64E3.xml><?xml version="1.0" encoding="utf-8"?>
<p188:cmLst xmlns:a="http://schemas.openxmlformats.org/drawingml/2006/main" xmlns:r="http://schemas.openxmlformats.org/officeDocument/2006/relationships" xmlns:p188="http://schemas.microsoft.com/office/powerpoint/2018/8/main">
  <p188:cm id="{27B46236-DFAB-44F9-BC3D-143156FFFA5B}" authorId="{84C3B1D1-DB4B-EF57-8DA1-91D9B3871419}" status="resolved" created="2026-02-23T21:31:05.815" complete="100000">
    <pc:sldMkLst xmlns:pc="http://schemas.microsoft.com/office/powerpoint/2013/main/command">
      <pc:docMk/>
      <pc:sldMk cId="2710529251" sldId="450"/>
    </pc:sldMkLst>
    <p188:txBody>
      <a:bodyPr/>
      <a:lstStyle/>
      <a:p>
        <a:r>
          <a:rPr lang="en-US"/>
          <a:t>Let's delete "(not red-circled)" from the top or first line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2/24/2026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2/24/2026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B91549-43BF-425A-AF25-75262019208C}" type="slidenum">
              <a:rPr lang="en-CA" smtClean="0"/>
              <a:t>21</a:t>
            </a:fld>
            <a:endParaRPr lang="en-CA"/>
          </a:p>
        </p:txBody>
      </p:sp>
    </p:spTree>
    <p:extLst>
      <p:ext uri="{BB962C8B-B14F-4D97-AF65-F5344CB8AC3E}">
        <p14:creationId xmlns:p14="http://schemas.microsoft.com/office/powerpoint/2010/main" val="215825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receive an email to your </a:t>
            </a:r>
            <a:r>
              <a:rPr lang="en-US" err="1"/>
              <a:t>usask</a:t>
            </a:r>
            <a:r>
              <a:rPr lang="en-US"/>
              <a:t> email account.  </a:t>
            </a:r>
          </a:p>
        </p:txBody>
      </p:sp>
      <p:sp>
        <p:nvSpPr>
          <p:cNvPr id="4" name="Slide Number Placeholder 3"/>
          <p:cNvSpPr>
            <a:spLocks noGrp="1"/>
          </p:cNvSpPr>
          <p:nvPr>
            <p:ph type="sldNum" sz="quarter" idx="5"/>
          </p:nvPr>
        </p:nvSpPr>
        <p:spPr/>
        <p:txBody>
          <a:bodyPr/>
          <a:lstStyle/>
          <a:p>
            <a:fld id="{5FB91549-43BF-425A-AF25-75262019208C}" type="slidenum">
              <a:rPr lang="en-US" smtClean="0"/>
              <a:t>82</a:t>
            </a:fld>
            <a:endParaRPr lang="en-US"/>
          </a:p>
        </p:txBody>
      </p:sp>
    </p:spTree>
    <p:extLst>
      <p:ext uri="{BB962C8B-B14F-4D97-AF65-F5344CB8AC3E}">
        <p14:creationId xmlns:p14="http://schemas.microsoft.com/office/powerpoint/2010/main" val="399197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3C996-1A41-5CB6-AC4F-AADABE3BE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E0207-D1DE-A803-4DD4-2CC5BB5F1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D4124-CC73-7C37-DC2D-2DAAED4B9B96}"/>
              </a:ext>
            </a:extLst>
          </p:cNvPr>
          <p:cNvSpPr>
            <a:spLocks noGrp="1"/>
          </p:cNvSpPr>
          <p:nvPr>
            <p:ph type="body" idx="1"/>
          </p:nvPr>
        </p:nvSpPr>
        <p:spPr/>
        <p:txBody>
          <a:bodyPr/>
          <a:lstStyle/>
          <a:p>
            <a:r>
              <a:rPr lang="en-US"/>
              <a:t>You will receive an email to your </a:t>
            </a:r>
            <a:r>
              <a:rPr lang="en-US" err="1"/>
              <a:t>usask</a:t>
            </a:r>
            <a:r>
              <a:rPr lang="en-US"/>
              <a:t> email account.  </a:t>
            </a:r>
          </a:p>
        </p:txBody>
      </p:sp>
      <p:sp>
        <p:nvSpPr>
          <p:cNvPr id="4" name="Slide Number Placeholder 3">
            <a:extLst>
              <a:ext uri="{FF2B5EF4-FFF2-40B4-BE49-F238E27FC236}">
                <a16:creationId xmlns:a16="http://schemas.microsoft.com/office/drawing/2014/main" id="{9345F195-D66F-37A8-2F7D-54B556180E0E}"/>
              </a:ext>
            </a:extLst>
          </p:cNvPr>
          <p:cNvSpPr>
            <a:spLocks noGrp="1"/>
          </p:cNvSpPr>
          <p:nvPr>
            <p:ph type="sldNum" sz="quarter" idx="5"/>
          </p:nvPr>
        </p:nvSpPr>
        <p:spPr/>
        <p:txBody>
          <a:bodyPr/>
          <a:lstStyle/>
          <a:p>
            <a:fld id="{5FB91549-43BF-425A-AF25-75262019208C}" type="slidenum">
              <a:rPr lang="en-US" smtClean="0"/>
              <a:t>83</a:t>
            </a:fld>
            <a:endParaRPr lang="en-US"/>
          </a:p>
        </p:txBody>
      </p:sp>
    </p:spTree>
    <p:extLst>
      <p:ext uri="{BB962C8B-B14F-4D97-AF65-F5344CB8AC3E}">
        <p14:creationId xmlns:p14="http://schemas.microsoft.com/office/powerpoint/2010/main" val="394229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FF22-527C-7880-4293-38136866A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1CC15-53D1-3E64-1561-9DAF32935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213F0-27EB-9CC5-D631-B38AD3FB37C8}"/>
              </a:ext>
            </a:extLst>
          </p:cNvPr>
          <p:cNvSpPr>
            <a:spLocks noGrp="1"/>
          </p:cNvSpPr>
          <p:nvPr>
            <p:ph type="body" idx="1"/>
          </p:nvPr>
        </p:nvSpPr>
        <p:spPr/>
        <p:txBody>
          <a:bodyPr/>
          <a:lstStyle/>
          <a:p>
            <a:r>
              <a:rPr lang="en-US"/>
              <a:t>You will receive an email to your </a:t>
            </a:r>
            <a:r>
              <a:rPr lang="en-US" err="1"/>
              <a:t>usask</a:t>
            </a:r>
            <a:r>
              <a:rPr lang="en-US"/>
              <a:t> email account.  </a:t>
            </a:r>
          </a:p>
        </p:txBody>
      </p:sp>
      <p:sp>
        <p:nvSpPr>
          <p:cNvPr id="4" name="Slide Number Placeholder 3">
            <a:extLst>
              <a:ext uri="{FF2B5EF4-FFF2-40B4-BE49-F238E27FC236}">
                <a16:creationId xmlns:a16="http://schemas.microsoft.com/office/drawing/2014/main" id="{DFE00089-1FFD-14B1-03FA-5AF226A49A8A}"/>
              </a:ext>
            </a:extLst>
          </p:cNvPr>
          <p:cNvSpPr>
            <a:spLocks noGrp="1"/>
          </p:cNvSpPr>
          <p:nvPr>
            <p:ph type="sldNum" sz="quarter" idx="5"/>
          </p:nvPr>
        </p:nvSpPr>
        <p:spPr/>
        <p:txBody>
          <a:bodyPr/>
          <a:lstStyle/>
          <a:p>
            <a:fld id="{5FB91549-43BF-425A-AF25-75262019208C}" type="slidenum">
              <a:rPr lang="en-US" smtClean="0"/>
              <a:t>84</a:t>
            </a:fld>
            <a:endParaRPr lang="en-US"/>
          </a:p>
        </p:txBody>
      </p:sp>
    </p:spTree>
    <p:extLst>
      <p:ext uri="{BB962C8B-B14F-4D97-AF65-F5344CB8AC3E}">
        <p14:creationId xmlns:p14="http://schemas.microsoft.com/office/powerpoint/2010/main" val="392650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C5A86-3F7B-D7C2-57E2-7E28AAA8F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CF4F8-ED71-9525-090C-FC036E711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629EC-EE88-5592-9F8C-A8CAF4C39CF5}"/>
              </a:ext>
            </a:extLst>
          </p:cNvPr>
          <p:cNvSpPr>
            <a:spLocks noGrp="1"/>
          </p:cNvSpPr>
          <p:nvPr>
            <p:ph type="body" idx="1"/>
          </p:nvPr>
        </p:nvSpPr>
        <p:spPr/>
        <p:txBody>
          <a:bodyPr/>
          <a:lstStyle/>
          <a:p>
            <a:r>
              <a:rPr lang="en-US"/>
              <a:t>You will receive an email to your </a:t>
            </a:r>
            <a:r>
              <a:rPr lang="en-US" err="1"/>
              <a:t>usask</a:t>
            </a:r>
            <a:r>
              <a:rPr lang="en-US"/>
              <a:t> email account.  </a:t>
            </a:r>
          </a:p>
        </p:txBody>
      </p:sp>
      <p:sp>
        <p:nvSpPr>
          <p:cNvPr id="4" name="Slide Number Placeholder 3">
            <a:extLst>
              <a:ext uri="{FF2B5EF4-FFF2-40B4-BE49-F238E27FC236}">
                <a16:creationId xmlns:a16="http://schemas.microsoft.com/office/drawing/2014/main" id="{EA86EC4E-33F1-DE41-C5A8-C4AF29CB4A8D}"/>
              </a:ext>
            </a:extLst>
          </p:cNvPr>
          <p:cNvSpPr>
            <a:spLocks noGrp="1"/>
          </p:cNvSpPr>
          <p:nvPr>
            <p:ph type="sldNum" sz="quarter" idx="5"/>
          </p:nvPr>
        </p:nvSpPr>
        <p:spPr/>
        <p:txBody>
          <a:bodyPr/>
          <a:lstStyle/>
          <a:p>
            <a:fld id="{5FB91549-43BF-425A-AF25-75262019208C}" type="slidenum">
              <a:rPr lang="en-US" smtClean="0"/>
              <a:t>85</a:t>
            </a:fld>
            <a:endParaRPr lang="en-US"/>
          </a:p>
        </p:txBody>
      </p:sp>
    </p:spTree>
    <p:extLst>
      <p:ext uri="{BB962C8B-B14F-4D97-AF65-F5344CB8AC3E}">
        <p14:creationId xmlns:p14="http://schemas.microsoft.com/office/powerpoint/2010/main" val="183302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AF26A-405D-4458-A5B9-15C99B335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D1F9C-71BF-63BB-752F-446B5D19A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F09CB-44B0-9BD0-6865-6A9421EFA7D1}"/>
              </a:ext>
            </a:extLst>
          </p:cNvPr>
          <p:cNvSpPr>
            <a:spLocks noGrp="1"/>
          </p:cNvSpPr>
          <p:nvPr>
            <p:ph type="body" idx="1"/>
          </p:nvPr>
        </p:nvSpPr>
        <p:spPr/>
        <p:txBody>
          <a:bodyPr/>
          <a:lstStyle/>
          <a:p>
            <a:r>
              <a:rPr lang="en-US"/>
              <a:t>You will receive an email to your </a:t>
            </a:r>
            <a:r>
              <a:rPr lang="en-US" err="1"/>
              <a:t>usask</a:t>
            </a:r>
            <a:r>
              <a:rPr lang="en-US"/>
              <a:t> email account.  </a:t>
            </a:r>
          </a:p>
        </p:txBody>
      </p:sp>
      <p:sp>
        <p:nvSpPr>
          <p:cNvPr id="4" name="Slide Number Placeholder 3">
            <a:extLst>
              <a:ext uri="{FF2B5EF4-FFF2-40B4-BE49-F238E27FC236}">
                <a16:creationId xmlns:a16="http://schemas.microsoft.com/office/drawing/2014/main" id="{F1696EB6-171E-13C4-32F5-4A905A546F9C}"/>
              </a:ext>
            </a:extLst>
          </p:cNvPr>
          <p:cNvSpPr>
            <a:spLocks noGrp="1"/>
          </p:cNvSpPr>
          <p:nvPr>
            <p:ph type="sldNum" sz="quarter" idx="5"/>
          </p:nvPr>
        </p:nvSpPr>
        <p:spPr/>
        <p:txBody>
          <a:bodyPr/>
          <a:lstStyle/>
          <a:p>
            <a:fld id="{5FB91549-43BF-425A-AF25-75262019208C}" type="slidenum">
              <a:rPr lang="en-US" smtClean="0"/>
              <a:t>86</a:t>
            </a:fld>
            <a:endParaRPr lang="en-US"/>
          </a:p>
        </p:txBody>
      </p:sp>
    </p:spTree>
    <p:extLst>
      <p:ext uri="{BB962C8B-B14F-4D97-AF65-F5344CB8AC3E}">
        <p14:creationId xmlns:p14="http://schemas.microsoft.com/office/powerpoint/2010/main" val="92512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39DDC-27E7-241E-4CBF-3D4648180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0D8DD-3C00-4EE8-2308-BCDC1B988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5F5FE-1272-A97C-6396-B54F15CE4608}"/>
              </a:ext>
            </a:extLst>
          </p:cNvPr>
          <p:cNvSpPr>
            <a:spLocks noGrp="1"/>
          </p:cNvSpPr>
          <p:nvPr>
            <p:ph type="body" idx="1"/>
          </p:nvPr>
        </p:nvSpPr>
        <p:spPr/>
        <p:txBody>
          <a:bodyPr/>
          <a:lstStyle/>
          <a:p>
            <a:r>
              <a:rPr lang="en-US"/>
              <a:t>You will receive an email to your </a:t>
            </a:r>
            <a:r>
              <a:rPr lang="en-US" err="1"/>
              <a:t>usask</a:t>
            </a:r>
            <a:r>
              <a:rPr lang="en-US"/>
              <a:t> email account.  </a:t>
            </a:r>
          </a:p>
        </p:txBody>
      </p:sp>
      <p:sp>
        <p:nvSpPr>
          <p:cNvPr id="4" name="Slide Number Placeholder 3">
            <a:extLst>
              <a:ext uri="{FF2B5EF4-FFF2-40B4-BE49-F238E27FC236}">
                <a16:creationId xmlns:a16="http://schemas.microsoft.com/office/drawing/2014/main" id="{B2974279-BE78-15DC-153F-79EAB0C18A6B}"/>
              </a:ext>
            </a:extLst>
          </p:cNvPr>
          <p:cNvSpPr>
            <a:spLocks noGrp="1"/>
          </p:cNvSpPr>
          <p:nvPr>
            <p:ph type="sldNum" sz="quarter" idx="5"/>
          </p:nvPr>
        </p:nvSpPr>
        <p:spPr/>
        <p:txBody>
          <a:bodyPr/>
          <a:lstStyle/>
          <a:p>
            <a:fld id="{5FB91549-43BF-425A-AF25-75262019208C}" type="slidenum">
              <a:rPr lang="en-US" smtClean="0"/>
              <a:t>87</a:t>
            </a:fld>
            <a:endParaRPr lang="en-US"/>
          </a:p>
        </p:txBody>
      </p:sp>
    </p:spTree>
    <p:extLst>
      <p:ext uri="{BB962C8B-B14F-4D97-AF65-F5344CB8AC3E}">
        <p14:creationId xmlns:p14="http://schemas.microsoft.com/office/powerpoint/2010/main" val="222210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WB/jsd:cope.491</a:t>
            </a:r>
            <a:endParaRPr lang="en-CA"/>
          </a:p>
        </p:txBody>
      </p:sp>
      <p:sp>
        <p:nvSpPr>
          <p:cNvPr id="4" name="Slide Number Placeholder 3"/>
          <p:cNvSpPr>
            <a:spLocks noGrp="1"/>
          </p:cNvSpPr>
          <p:nvPr>
            <p:ph type="sldNum" sz="quarter" idx="5"/>
          </p:nvPr>
        </p:nvSpPr>
        <p:spPr/>
        <p:txBody>
          <a:bodyPr/>
          <a:lstStyle/>
          <a:p>
            <a:fld id="{5FB91549-43BF-425A-AF25-75262019208C}" type="slidenum">
              <a:rPr lang="en-CA" smtClean="0"/>
              <a:t>88</a:t>
            </a:fld>
            <a:endParaRPr lang="en-CA"/>
          </a:p>
        </p:txBody>
      </p:sp>
    </p:spTree>
    <p:extLst>
      <p:ext uri="{BB962C8B-B14F-4D97-AF65-F5344CB8AC3E}">
        <p14:creationId xmlns:p14="http://schemas.microsoft.com/office/powerpoint/2010/main" val="1989497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62620" y="0"/>
            <a:ext cx="6552729" cy="6858001"/>
          </a:xfrm>
          <a:prstGeom prst="rect">
            <a:avLst/>
          </a:prstGeom>
        </p:spPr>
      </p:pic>
      <p:sp>
        <p:nvSpPr>
          <p:cNvPr id="2" name="Title 1"/>
          <p:cNvSpPr>
            <a:spLocks noGrp="1"/>
          </p:cNvSpPr>
          <p:nvPr>
            <p:ph type="ctrTitle"/>
          </p:nvPr>
        </p:nvSpPr>
        <p:spPr>
          <a:xfrm>
            <a:off x="608012" y="476673"/>
            <a:ext cx="5054607" cy="5879678"/>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a:p>
        </p:txBody>
      </p:sp>
      <p:sp>
        <p:nvSpPr>
          <p:cNvPr id="8" name="Date Placeholder 7"/>
          <p:cNvSpPr>
            <a:spLocks noGrp="1"/>
          </p:cNvSpPr>
          <p:nvPr>
            <p:ph type="dt" sz="half" idx="10"/>
          </p:nvPr>
        </p:nvSpPr>
        <p:spPr/>
        <p:txBody>
          <a:bodyPr/>
          <a:lstStyle/>
          <a:p>
            <a:r>
              <a:rPr lang="en-US"/>
              <a:t>6/28/2022</a:t>
            </a:r>
            <a:endParaRP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6/28/2022</a:t>
            </a:r>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188640"/>
            <a:ext cx="11031015" cy="6048672"/>
          </a:xfrm>
          <a:prstGeom prst="rect">
            <a:avLst/>
          </a:prstGeom>
        </p:spPr>
        <p:txBody>
          <a:bodyPr anchor="b">
            <a:normAutofit/>
          </a:bodyPr>
          <a:lstStyle>
            <a:lvl1pPr algn="l">
              <a:defRPr sz="4800" b="0" cap="none" baseline="0"/>
            </a:lvl1pPr>
          </a:lstStyle>
          <a:p>
            <a:r>
              <a:rPr lang="en-US"/>
              <a:t>Click to edit Master title style</a:t>
            </a:r>
            <a:endParaRPr/>
          </a:p>
        </p:txBody>
      </p:sp>
      <p:sp>
        <p:nvSpPr>
          <p:cNvPr id="7" name="Date Placeholder 6"/>
          <p:cNvSpPr>
            <a:spLocks noGrp="1"/>
          </p:cNvSpPr>
          <p:nvPr>
            <p:ph type="dt" sz="half" idx="10"/>
          </p:nvPr>
        </p:nvSpPr>
        <p:spPr/>
        <p:txBody>
          <a:bodyPr/>
          <a:lstStyle>
            <a:lvl1pPr>
              <a:defRPr/>
            </a:lvl1pPr>
          </a:lstStyle>
          <a:p>
            <a:r>
              <a:rPr lang="en-US"/>
              <a:t>6/28/2022</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p>
            <a:r>
              <a:rPr lang="en-CA"/>
              <a:t>Page </a:t>
            </a:r>
            <a:fld id="{A3F31473-23EB-4724-8B59-FE6D21D89FA4}" type="slidenum">
              <a:rPr smtClean="0"/>
              <a:pPr/>
              <a:t>‹#›</a:t>
            </a:fld>
            <a:endParaRPr/>
          </a:p>
        </p:txBody>
      </p:sp>
      <p:pic>
        <p:nvPicPr>
          <p:cNvPr id="4" name="Picture 3">
            <a:extLst>
              <a:ext uri="{FF2B5EF4-FFF2-40B4-BE49-F238E27FC236}">
                <a16:creationId xmlns:a16="http://schemas.microsoft.com/office/drawing/2014/main" id="{67EE6AD4-9FFE-47E8-9F90-694163F4384B}"/>
              </a:ext>
            </a:extLst>
          </p:cNvPr>
          <p:cNvPicPr>
            <a:picLocks noChangeAspect="1"/>
          </p:cNvPicPr>
          <p:nvPr userDrawn="1"/>
        </p:nvPicPr>
        <p:blipFill>
          <a:blip r:embed="rId2">
            <a:alphaModFix amt="5000"/>
          </a:blip>
          <a:stretch>
            <a:fillRect/>
          </a:stretch>
        </p:blipFill>
        <p:spPr>
          <a:xfrm>
            <a:off x="608013" y="188640"/>
            <a:ext cx="11031015" cy="6048672"/>
          </a:xfrm>
          <a:prstGeom prst="rect">
            <a:avLst/>
          </a:prstGeom>
        </p:spPr>
      </p:pic>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a:prstGeom prst="rect">
            <a:avLst/>
          </a:prstGeo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6/28/2022</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6380460"/>
            <a:ext cx="12188825" cy="477540"/>
          </a:xfrm>
          <a:prstGeom prst="rect">
            <a:avLst/>
          </a:prstGeom>
          <a:gradFill flip="none" rotWithShape="1">
            <a:gsLst>
              <a:gs pos="0">
                <a:schemeClr val="accent4">
                  <a:alpha val="56000"/>
                </a:schemeClr>
              </a:gs>
              <a:gs pos="55000">
                <a:schemeClr val="accent2">
                  <a:lumMod val="97000"/>
                  <a:lumOff val="3000"/>
                </a:schemeClr>
              </a:gs>
              <a:gs pos="100000">
                <a:schemeClr val="accent2">
                  <a:lumMod val="60000"/>
                  <a:lumOff val="40000"/>
                </a:schemeClr>
              </a:gs>
            </a:gsLst>
            <a:lin ang="13500000" scaled="1"/>
            <a:tileRect/>
          </a:gradFill>
        </p:spPr>
        <p:txBody>
          <a:bodyPr/>
          <a:lstStyle/>
          <a:p>
            <a:endParaRPr/>
          </a:p>
        </p:txBody>
      </p:sp>
      <p:sp>
        <p:nvSpPr>
          <p:cNvPr id="3" name="Date Placeholder 2"/>
          <p:cNvSpPr>
            <a:spLocks noGrp="1"/>
          </p:cNvSpPr>
          <p:nvPr>
            <p:ph type="dt" sz="half" idx="10"/>
          </p:nvPr>
        </p:nvSpPr>
        <p:spPr>
          <a:xfrm>
            <a:off x="549796" y="6380460"/>
            <a:ext cx="2844059" cy="241001"/>
          </a:xfrm>
        </p:spPr>
        <p:txBody>
          <a:bodyPr/>
          <a:lstStyle>
            <a:lvl1pPr>
              <a:defRPr sz="2000">
                <a:solidFill>
                  <a:schemeClr val="bg1"/>
                </a:solidFill>
                <a:latin typeface="Arial" panose="020B0604020202020204" pitchFamily="34" charset="0"/>
                <a:cs typeface="Arial" panose="020B0604020202020204" pitchFamily="34" charset="0"/>
              </a:defRPr>
            </a:lvl1pPr>
          </a:lstStyle>
          <a:p>
            <a:r>
              <a:rPr lang="en-US"/>
              <a:t>6/28/2022</a:t>
            </a:r>
          </a:p>
        </p:txBody>
      </p:sp>
      <p:sp>
        <p:nvSpPr>
          <p:cNvPr id="5" name="Slide Number Placeholder 4"/>
          <p:cNvSpPr>
            <a:spLocks noGrp="1"/>
          </p:cNvSpPr>
          <p:nvPr>
            <p:ph type="sldNum" sz="quarter" idx="12"/>
          </p:nvPr>
        </p:nvSpPr>
        <p:spPr>
          <a:xfrm>
            <a:off x="8819626" y="6380460"/>
            <a:ext cx="2844059" cy="241001"/>
          </a:xfrm>
        </p:spPr>
        <p:txBody>
          <a:bodyPr/>
          <a:lstStyle>
            <a:lvl1pPr>
              <a:defRPr sz="2000">
                <a:solidFill>
                  <a:schemeClr val="bg1"/>
                </a:solidFill>
                <a:latin typeface="Arial" panose="020B0604020202020204" pitchFamily="34" charset="0"/>
                <a:cs typeface="Arial" panose="020B0604020202020204" pitchFamily="34" charset="0"/>
              </a:defRPr>
            </a:lvl1pPr>
          </a:lstStyle>
          <a:p>
            <a:r>
              <a:rPr lang="en-CA"/>
              <a:t>Slide </a:t>
            </a:r>
            <a:fld id="{A3F31473-23EB-4724-8B59-FE6D21D89FA4}" type="slidenum">
              <a:rPr lang="en-CA" smtClean="0"/>
              <a:pPr/>
              <a:t>‹#›</a:t>
            </a:fld>
            <a:endParaRPr lang="en-CA"/>
          </a:p>
        </p:txBody>
      </p:sp>
      <p:pic>
        <p:nvPicPr>
          <p:cNvPr id="6" name="Picture 5">
            <a:extLst>
              <a:ext uri="{FF2B5EF4-FFF2-40B4-BE49-F238E27FC236}">
                <a16:creationId xmlns:a16="http://schemas.microsoft.com/office/drawing/2014/main" id="{D35E97F3-66EB-47F0-A7D9-751F96181124}"/>
              </a:ext>
            </a:extLst>
          </p:cNvPr>
          <p:cNvPicPr>
            <a:picLocks noChangeAspect="1"/>
          </p:cNvPicPr>
          <p:nvPr userDrawn="1"/>
        </p:nvPicPr>
        <p:blipFill>
          <a:blip r:embed="rId2">
            <a:alphaModFix amt="5000"/>
          </a:blip>
          <a:stretch>
            <a:fillRect/>
          </a:stretch>
        </p:blipFill>
        <p:spPr>
          <a:xfrm>
            <a:off x="0" y="0"/>
            <a:ext cx="12188825" cy="6380460"/>
          </a:xfrm>
          <a:prstGeom prst="rect">
            <a:avLst/>
          </a:prstGeom>
        </p:spPr>
      </p:pic>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6/28/2022</a:t>
            </a:r>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3F8FB"/>
            </a:gs>
            <a:gs pos="58000">
              <a:schemeClr val="bg2">
                <a:lumMod val="40000"/>
                <a:lumOff val="60000"/>
              </a:schemeClr>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0" y="685800"/>
            <a:ext cx="11101595" cy="56235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609441" y="6356351"/>
            <a:ext cx="2844059" cy="241001"/>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r>
              <a:rPr lang="en-US"/>
              <a:t>6/28/2022</a:t>
            </a:r>
          </a:p>
        </p:txBody>
      </p:sp>
      <p:sp>
        <p:nvSpPr>
          <p:cNvPr id="5" name="Footer Placeholder 4"/>
          <p:cNvSpPr>
            <a:spLocks noGrp="1"/>
          </p:cNvSpPr>
          <p:nvPr>
            <p:ph type="ftr" sz="quarter" idx="3"/>
          </p:nvPr>
        </p:nvSpPr>
        <p:spPr>
          <a:xfrm>
            <a:off x="4164515" y="6356351"/>
            <a:ext cx="3859795" cy="241001"/>
          </a:xfrm>
          <a:prstGeom prst="rect">
            <a:avLst/>
          </a:prstGeom>
        </p:spPr>
        <p:txBody>
          <a:bodyPr vert="horz" lIns="91440" tIns="45720" rIns="91440" bIns="45720" rtlCol="0" anchor="ctr"/>
          <a:lstStyle>
            <a:lvl1pPr algn="ctr">
              <a:defRPr sz="120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241001"/>
          </a:xfrm>
          <a:prstGeom prst="rect">
            <a:avLst/>
          </a:prstGeom>
        </p:spPr>
        <p:txBody>
          <a:bodyPr vert="horz" lIns="91440" tIns="45720" rIns="91440" bIns="45720" rtlCol="0" anchor="ctr"/>
          <a:lstStyle>
            <a:lvl1pPr algn="r">
              <a:defRPr sz="1200">
                <a:solidFill>
                  <a:schemeClr val="tx2">
                    <a:lumMod val="65000"/>
                    <a:lumOff val="35000"/>
                  </a:schemeClr>
                </a:solidFill>
              </a:defRPr>
            </a:lvl1pPr>
          </a:lstStyle>
          <a:p>
            <a:r>
              <a:rPr lang="en-US"/>
              <a:t>Page </a:t>
            </a:r>
            <a:fld id="{A3F31473-23EB-4724-8B59-FE6D21D89FA4}" type="slidenum">
              <a:rPr lang="en-US" smtClean="0"/>
              <a:pPr/>
              <a:t>‹#›</a:t>
            </a:fld>
            <a:endParaRPr lang="en-US"/>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15950" indent="-285750" algn="l" defTabSz="914400" rtl="0" eaLnBrk="1" latinLnBrk="0" hangingPunct="1">
        <a:lnSpc>
          <a:spcPct val="90000"/>
        </a:lnSpc>
        <a:spcBef>
          <a:spcPts val="600"/>
        </a:spcBef>
        <a:buSzPct val="80000"/>
        <a:buFont typeface="Corbel"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76_361FB7EC.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microsoft.com/office/2018/10/relationships/comments" Target="../comments/modernComment_17D_E30CD29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8_549A8171.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microsoft.com/office/2018/10/relationships/comments" Target="../comments/modernComment_1C2_A18F64E3.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dailyclipart.net/clipart/thank-you-wave-clip-ar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hyperlink" Target="https://creativecommons.org/licenses/by-nc-nd/3.0/" TargetMode="External"/><Relationship Id="rId4" Type="http://schemas.openxmlformats.org/officeDocument/2006/relationships/hyperlink" Target="https://askleo.com/what-is-facebook-fan-frida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780" y="476672"/>
            <a:ext cx="4464496" cy="5107142"/>
          </a:xfrm>
        </p:spPr>
        <p:txBody>
          <a:bodyPr lIns="91440" tIns="45720" rIns="91440" bIns="45720" anchor="t">
            <a:normAutofit fontScale="90000"/>
          </a:bodyPr>
          <a:lstStyle/>
          <a:p>
            <a:pPr marL="0" marR="0" algn="ctr">
              <a:lnSpc>
                <a:spcPct val="100000"/>
              </a:lnSpc>
              <a:spcBef>
                <a:spcPts val="0"/>
              </a:spcBef>
              <a:spcAft>
                <a:spcPts val="0"/>
              </a:spcAft>
            </a:pPr>
            <a:r>
              <a:rPr lang="en-CA" sz="2700" b="1">
                <a:solidFill>
                  <a:schemeClr val="tx1"/>
                </a:solidFill>
                <a:effectLst/>
                <a:latin typeface="Arial"/>
                <a:ea typeface="Times New Roman" panose="02020603050405020304" pitchFamily="18" charset="0"/>
                <a:cs typeface="Arial"/>
              </a:rPr>
              <a:t>MEMORANDUM OF </a:t>
            </a:r>
            <a:r>
              <a:rPr lang="en-CA" sz="2700" b="1">
                <a:solidFill>
                  <a:schemeClr val="tx1"/>
                </a:solidFill>
                <a:latin typeface="Arial"/>
                <a:ea typeface="Times New Roman" panose="02020603050405020304" pitchFamily="18" charset="0"/>
                <a:cs typeface="Arial"/>
              </a:rPr>
              <a:t>SETTLEMENT</a:t>
            </a:r>
            <a:br>
              <a:rPr lang="en-CA" sz="2700">
                <a:effectLst/>
                <a:latin typeface="Arial" panose="020B0604020202020204" pitchFamily="34" charset="0"/>
                <a:ea typeface="Times New Roman" panose="02020603050405020304" pitchFamily="18" charset="0"/>
                <a:cs typeface="Times New Roman" panose="02020603050405020304" pitchFamily="18" charset="0"/>
              </a:rPr>
            </a:br>
            <a:br>
              <a:rPr lang="en-CA" sz="2200">
                <a:effectLst/>
                <a:latin typeface="Arial" panose="020B0604020202020204" pitchFamily="34" charset="0"/>
                <a:ea typeface="Times New Roman" panose="02020603050405020304" pitchFamily="18" charset="0"/>
                <a:cs typeface="Times New Roman" panose="02020603050405020304" pitchFamily="18" charset="0"/>
              </a:rPr>
            </a:br>
            <a:r>
              <a:rPr lang="en-CA" sz="2700" b="1">
                <a:solidFill>
                  <a:schemeClr val="tx1"/>
                </a:solidFill>
                <a:effectLst/>
                <a:latin typeface="Arial"/>
                <a:ea typeface="Times New Roman" panose="02020603050405020304" pitchFamily="18" charset="0"/>
                <a:cs typeface="Arial"/>
              </a:rPr>
              <a:t> between</a:t>
            </a:r>
            <a:br>
              <a:rPr lang="en-CA" sz="2700">
                <a:effectLst/>
                <a:latin typeface="Arial" panose="020B0604020202020204" pitchFamily="34" charset="0"/>
                <a:ea typeface="Times New Roman" panose="02020603050405020304" pitchFamily="18" charset="0"/>
                <a:cs typeface="Times New Roman" panose="02020603050405020304" pitchFamily="18" charset="0"/>
              </a:rPr>
            </a:br>
            <a:r>
              <a:rPr lang="en-CA" sz="2200" b="1">
                <a:solidFill>
                  <a:schemeClr val="tx1"/>
                </a:solidFill>
                <a:effectLst/>
                <a:latin typeface="Arial"/>
                <a:ea typeface="Times New Roman" panose="02020603050405020304" pitchFamily="18" charset="0"/>
                <a:cs typeface="Arial"/>
              </a:rPr>
              <a:t> </a:t>
            </a:r>
            <a:br>
              <a:rPr lang="en-CA" sz="2200">
                <a:effectLst/>
                <a:latin typeface="Arial" panose="020B0604020202020204" pitchFamily="34" charset="0"/>
                <a:ea typeface="Times New Roman" panose="02020603050405020304" pitchFamily="18" charset="0"/>
                <a:cs typeface="Times New Roman" panose="02020603050405020304" pitchFamily="18" charset="0"/>
              </a:rPr>
            </a:br>
            <a:r>
              <a:rPr lang="en-CA" sz="2000" b="1">
                <a:solidFill>
                  <a:schemeClr val="tx1"/>
                </a:solidFill>
                <a:effectLst/>
                <a:latin typeface="Arial"/>
                <a:ea typeface="Times New Roman" panose="02020603050405020304" pitchFamily="18" charset="0"/>
                <a:cs typeface="Arial"/>
              </a:rPr>
              <a:t> </a:t>
            </a:r>
            <a:r>
              <a:rPr lang="en-US" sz="2700" b="1">
                <a:solidFill>
                  <a:schemeClr val="tx1"/>
                </a:solidFill>
                <a:effectLst/>
                <a:latin typeface="Arial"/>
                <a:ea typeface="Times New Roman" panose="02020603050405020304" pitchFamily="18" charset="0"/>
                <a:cs typeface="Arial"/>
              </a:rPr>
              <a:t>Canadian Union of Public Employees Local 1975 (CUPE 1975)</a:t>
            </a:r>
            <a:br>
              <a:rPr lang="en-CA" sz="2700">
                <a:effectLst/>
                <a:latin typeface="Arial" panose="020B0604020202020204" pitchFamily="34" charset="0"/>
                <a:ea typeface="Times New Roman" panose="02020603050405020304" pitchFamily="18" charset="0"/>
                <a:cs typeface="Times New Roman" panose="02020603050405020304" pitchFamily="18" charset="0"/>
              </a:rPr>
            </a:br>
            <a:r>
              <a:rPr lang="en-CA" sz="2200" b="1">
                <a:solidFill>
                  <a:schemeClr val="tx1"/>
                </a:solidFill>
                <a:effectLst/>
                <a:latin typeface="Arial"/>
                <a:ea typeface="Times New Roman" panose="02020603050405020304" pitchFamily="18" charset="0"/>
                <a:cs typeface="Arial"/>
              </a:rPr>
              <a:t> </a:t>
            </a:r>
            <a:br>
              <a:rPr lang="en-CA" sz="2200">
                <a:effectLst/>
                <a:latin typeface="Arial" panose="020B0604020202020204" pitchFamily="34" charset="0"/>
                <a:ea typeface="Times New Roman" panose="02020603050405020304" pitchFamily="18" charset="0"/>
                <a:cs typeface="Times New Roman" panose="02020603050405020304" pitchFamily="18" charset="0"/>
              </a:rPr>
            </a:br>
            <a:r>
              <a:rPr lang="en-CA" sz="2700" b="1">
                <a:solidFill>
                  <a:schemeClr val="tx1"/>
                </a:solidFill>
                <a:effectLst/>
                <a:latin typeface="Arial"/>
                <a:ea typeface="Times New Roman" panose="02020603050405020304" pitchFamily="18" charset="0"/>
                <a:cs typeface="Arial"/>
              </a:rPr>
              <a:t> and</a:t>
            </a:r>
            <a:br>
              <a:rPr lang="en-CA" sz="2700">
                <a:effectLst/>
                <a:latin typeface="Arial" panose="020B0604020202020204" pitchFamily="34" charset="0"/>
                <a:ea typeface="Times New Roman" panose="02020603050405020304" pitchFamily="18" charset="0"/>
                <a:cs typeface="Times New Roman" panose="02020603050405020304" pitchFamily="18" charset="0"/>
              </a:rPr>
            </a:br>
            <a:r>
              <a:rPr lang="en-CA" sz="2700" b="1">
                <a:solidFill>
                  <a:schemeClr val="tx1"/>
                </a:solidFill>
                <a:effectLst/>
                <a:latin typeface="Arial"/>
                <a:ea typeface="Times New Roman" panose="02020603050405020304" pitchFamily="18" charset="0"/>
                <a:cs typeface="Arial"/>
              </a:rPr>
              <a:t> </a:t>
            </a:r>
            <a:r>
              <a:rPr lang="en-CA" sz="2200" b="1">
                <a:solidFill>
                  <a:schemeClr val="tx1"/>
                </a:solidFill>
                <a:effectLst/>
                <a:latin typeface="Arial"/>
                <a:ea typeface="Times New Roman" panose="02020603050405020304" pitchFamily="18" charset="0"/>
                <a:cs typeface="Arial"/>
              </a:rPr>
              <a:t> </a:t>
            </a:r>
            <a:br>
              <a:rPr lang="en-CA" sz="2200">
                <a:effectLst/>
                <a:latin typeface="Arial" panose="020B0604020202020204" pitchFamily="34" charset="0"/>
                <a:ea typeface="Times New Roman" panose="02020603050405020304" pitchFamily="18" charset="0"/>
                <a:cs typeface="Times New Roman" panose="02020603050405020304" pitchFamily="18" charset="0"/>
              </a:rPr>
            </a:br>
            <a:r>
              <a:rPr lang="en-US" sz="2700" b="1">
                <a:solidFill>
                  <a:schemeClr val="tx1"/>
                </a:solidFill>
                <a:effectLst/>
                <a:latin typeface="Arial"/>
                <a:ea typeface="Times New Roman" panose="02020603050405020304" pitchFamily="18" charset="0"/>
                <a:cs typeface="Arial"/>
              </a:rPr>
              <a:t>University of Saskatchewan Collective Bargaining</a:t>
            </a:r>
            <a:br>
              <a:rPr lang="en-CA" sz="2700">
                <a:effectLst/>
                <a:latin typeface="Arial" panose="020B0604020202020204" pitchFamily="34" charset="0"/>
                <a:ea typeface="Times New Roman" panose="02020603050405020304" pitchFamily="18" charset="0"/>
                <a:cs typeface="Times New Roman" panose="02020603050405020304" pitchFamily="18" charset="0"/>
              </a:rPr>
            </a:br>
            <a:r>
              <a:rPr lang="en-US" sz="2200" b="1">
                <a:solidFill>
                  <a:schemeClr val="tx1"/>
                </a:solidFill>
                <a:effectLst/>
                <a:latin typeface="Arial"/>
                <a:ea typeface="Times New Roman" panose="02020603050405020304" pitchFamily="18" charset="0"/>
                <a:cs typeface="Arial"/>
              </a:rPr>
              <a:t> </a:t>
            </a:r>
            <a:br>
              <a:rPr lang="en-CA" sz="2200">
                <a:effectLst/>
                <a:latin typeface="Arial" panose="020B0604020202020204" pitchFamily="34" charset="0"/>
                <a:ea typeface="Times New Roman" panose="02020603050405020304" pitchFamily="18" charset="0"/>
                <a:cs typeface="Times New Roman" panose="02020603050405020304" pitchFamily="18" charset="0"/>
              </a:rPr>
            </a:br>
            <a:r>
              <a:rPr lang="en-US" sz="2700" b="1">
                <a:solidFill>
                  <a:schemeClr val="tx1"/>
                </a:solidFill>
                <a:effectLst/>
                <a:latin typeface="Arial"/>
                <a:ea typeface="Times New Roman" panose="02020603050405020304" pitchFamily="18" charset="0"/>
                <a:cs typeface="Arial"/>
              </a:rPr>
              <a:t> Agreed To Language</a:t>
            </a:r>
            <a:br>
              <a:rPr lang="en-CA" sz="1800">
                <a:effectLst/>
                <a:latin typeface="Arial" panose="020B0604020202020204" pitchFamily="34" charset="0"/>
                <a:ea typeface="Times New Roman" panose="02020603050405020304" pitchFamily="18" charset="0"/>
                <a:cs typeface="Times New Roman" panose="02020603050405020304" pitchFamily="18" charset="0"/>
              </a:rPr>
            </a:br>
            <a:br>
              <a:rPr lang="en-CA" sz="2200">
                <a:effectLst/>
                <a:latin typeface="Arial" panose="020B0604020202020204" pitchFamily="34" charset="0"/>
                <a:ea typeface="Times New Roman" panose="02020603050405020304" pitchFamily="18" charset="0"/>
                <a:cs typeface="Times New Roman" panose="02020603050405020304" pitchFamily="18" charset="0"/>
              </a:rPr>
            </a:br>
            <a:endParaRPr lang="en-CA" sz="18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656828" y="6093850"/>
            <a:ext cx="3962400" cy="390228"/>
          </a:xfrm>
        </p:spPr>
        <p:txBody>
          <a:bodyPr>
            <a:normAutofit/>
          </a:bodyPr>
          <a:lstStyle/>
          <a:p>
            <a:pPr marL="0" indent="0" algn="ctr">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Signed </a:t>
            </a:r>
            <a:r>
              <a:rPr lang="en-US" sz="2000" b="1" dirty="0">
                <a:ea typeface="Times New Roman" panose="02020603050405020304" pitchFamily="18" charset="0"/>
              </a:rPr>
              <a:t>February 10</a:t>
            </a:r>
            <a:r>
              <a:rPr lang="en-US" sz="2000" b="1" dirty="0">
                <a:effectLst/>
                <a:latin typeface="Arial" panose="020B0604020202020204" pitchFamily="34" charset="0"/>
                <a:ea typeface="Times New Roman" panose="02020603050405020304" pitchFamily="18" charset="0"/>
                <a:cs typeface="Arial" panose="020B0604020202020204" pitchFamily="34" charset="0"/>
              </a:rPr>
              <a:t>, 2026</a:t>
            </a:r>
            <a:endParaRPr lang="en-US" sz="2000" dirty="0"/>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8F7F82-49F7-40E5-A681-D5137CA37858}"/>
              </a:ext>
            </a:extLst>
          </p:cNvPr>
          <p:cNvSpPr>
            <a:spLocks noGrp="1"/>
          </p:cNvSpPr>
          <p:nvPr>
            <p:ph type="title"/>
          </p:nvPr>
        </p:nvSpPr>
        <p:spPr/>
        <p:txBody>
          <a:bodyPr/>
          <a:lstStyle/>
          <a:p>
            <a:endParaRPr lang="en-CA"/>
          </a:p>
        </p:txBody>
      </p:sp>
      <p:sp>
        <p:nvSpPr>
          <p:cNvPr id="5" name="Slide Number Placeholder 4">
            <a:extLst>
              <a:ext uri="{FF2B5EF4-FFF2-40B4-BE49-F238E27FC236}">
                <a16:creationId xmlns:a16="http://schemas.microsoft.com/office/drawing/2014/main" id="{3AD22202-B8C2-4ECD-82F6-52DEE0235393}"/>
              </a:ext>
            </a:extLst>
          </p:cNvPr>
          <p:cNvSpPr>
            <a:spLocks noGrp="1"/>
          </p:cNvSpPr>
          <p:nvPr>
            <p:ph type="sldNum" sz="quarter" idx="12"/>
          </p:nvPr>
        </p:nvSpPr>
        <p:spPr/>
        <p:txBody>
          <a:bodyPr/>
          <a:lstStyle/>
          <a:p>
            <a:fld id="{A3F31473-23EB-4724-8B59-FE6D21D89FA4}" type="slidenum">
              <a:rPr lang="en-CA" smtClean="0"/>
              <a:t>10</a:t>
            </a:fld>
            <a:endParaRPr lang="en-CA"/>
          </a:p>
        </p:txBody>
      </p:sp>
      <p:sp>
        <p:nvSpPr>
          <p:cNvPr id="3" name="Content Placeholder 2">
            <a:extLst>
              <a:ext uri="{FF2B5EF4-FFF2-40B4-BE49-F238E27FC236}">
                <a16:creationId xmlns:a16="http://schemas.microsoft.com/office/drawing/2014/main" id="{061F58C0-C7AD-4502-BE69-B6051162D1AE}"/>
              </a:ext>
            </a:extLst>
          </p:cNvPr>
          <p:cNvSpPr>
            <a:spLocks noGrp="1"/>
          </p:cNvSpPr>
          <p:nvPr>
            <p:ph idx="4294967295"/>
          </p:nvPr>
        </p:nvSpPr>
        <p:spPr>
          <a:xfrm>
            <a:off x="549796" y="685800"/>
            <a:ext cx="11113889" cy="5551488"/>
          </a:xfrm>
        </p:spPr>
        <p:txBody>
          <a:bodyPr>
            <a:noAutofit/>
          </a:bodyPr>
          <a:lstStyle/>
          <a:p>
            <a:pPr marL="0" indent="0">
              <a:buNone/>
            </a:pPr>
            <a:r>
              <a:rPr lang="en-CA"/>
              <a:t>8.4 	Basis for Selection</a:t>
            </a:r>
          </a:p>
          <a:p>
            <a:pPr marL="0" indent="0">
              <a:buNone/>
            </a:pPr>
            <a:r>
              <a:rPr lang="en-CA"/>
              <a:t>	Vacancies in Phase 1 of all Job Families and apprenticeship positions and 	vacancies in the following entry level Phase 2 positions will be filled on the basis 	of the skill, ability and qualifications of the applicants: Technician, Labourer, 	Facilities Attendant, Library Assistant, Storekeeper, and Culinary Lead. Where 	these factors are relatively equal, the Employer will select the most senior 	applicant.</a:t>
            </a:r>
          </a:p>
          <a:p>
            <a:pPr marL="0" indent="0">
              <a:buNone/>
            </a:pPr>
            <a:r>
              <a:rPr lang="en-CA"/>
              <a:t>	All other vacancies shall be filled through appointment on the basis of greatest 	seniority, required qualifications</a:t>
            </a:r>
            <a:r>
              <a:rPr lang="en-CA" b="1"/>
              <a:t>, and satisfactory performance </a:t>
            </a:r>
            <a:r>
              <a:rPr lang="en-CA" strike="dblStrike"/>
              <a:t>and efficiency </a:t>
            </a:r>
            <a:r>
              <a:rPr lang="en-CA"/>
              <a:t>	</a:t>
            </a:r>
            <a:r>
              <a:rPr lang="en-CA" strike="dblStrike"/>
              <a:t>demonstrated</a:t>
            </a:r>
            <a:r>
              <a:rPr lang="en-CA"/>
              <a:t> in the applicant's current or previous position(s) with the Employer. 	</a:t>
            </a:r>
            <a:r>
              <a:rPr lang="en-CA" strike="dblStrike"/>
              <a:t>Efficiency demonstrated shall be as documented in the employee's file.</a:t>
            </a:r>
            <a:r>
              <a:rPr lang="en-CA"/>
              <a:t> An 	employee shall be deemed as demonstrating satisfactory performance if there is 	no documentation </a:t>
            </a:r>
            <a:r>
              <a:rPr lang="en-CA" b="1"/>
              <a:t>on the employee’s personnel file</a:t>
            </a:r>
            <a:r>
              <a:rPr lang="en-CA"/>
              <a:t> to indicate otherwise.</a:t>
            </a:r>
          </a:p>
          <a:p>
            <a:pPr marL="0" indent="0">
              <a:buNone/>
            </a:pPr>
            <a:r>
              <a:rPr lang="en-CA"/>
              <a:t>	Selection decisions will be in compliance with the Federal immigration legislation 	and in accordance with Article 25 of this Agreement.</a:t>
            </a:r>
          </a:p>
        </p:txBody>
      </p:sp>
    </p:spTree>
    <p:extLst>
      <p:ext uri="{BB962C8B-B14F-4D97-AF65-F5344CB8AC3E}">
        <p14:creationId xmlns:p14="http://schemas.microsoft.com/office/powerpoint/2010/main" val="279951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C46FB8-CE04-4012-ACED-6C4C983E02B3}"/>
              </a:ext>
            </a:extLst>
          </p:cNvPr>
          <p:cNvSpPr>
            <a:spLocks noGrp="1"/>
          </p:cNvSpPr>
          <p:nvPr>
            <p:ph type="title"/>
          </p:nvPr>
        </p:nvSpPr>
        <p:spPr/>
        <p:txBody>
          <a:bodyPr/>
          <a:lstStyle/>
          <a:p>
            <a:endParaRPr lang="en-CA"/>
          </a:p>
        </p:txBody>
      </p:sp>
      <p:sp>
        <p:nvSpPr>
          <p:cNvPr id="5" name="Slide Number Placeholder 4">
            <a:extLst>
              <a:ext uri="{FF2B5EF4-FFF2-40B4-BE49-F238E27FC236}">
                <a16:creationId xmlns:a16="http://schemas.microsoft.com/office/drawing/2014/main" id="{6B1B0366-09B1-4924-A974-D75FF49A8DB3}"/>
              </a:ext>
            </a:extLst>
          </p:cNvPr>
          <p:cNvSpPr>
            <a:spLocks noGrp="1"/>
          </p:cNvSpPr>
          <p:nvPr>
            <p:ph type="sldNum" sz="quarter" idx="12"/>
          </p:nvPr>
        </p:nvSpPr>
        <p:spPr/>
        <p:txBody>
          <a:bodyPr/>
          <a:lstStyle/>
          <a:p>
            <a:fld id="{A3F31473-23EB-4724-8B59-FE6D21D89FA4}" type="slidenum">
              <a:rPr lang="en-CA" smtClean="0"/>
              <a:t>11</a:t>
            </a:fld>
            <a:endParaRPr lang="en-CA"/>
          </a:p>
        </p:txBody>
      </p:sp>
      <p:sp>
        <p:nvSpPr>
          <p:cNvPr id="3" name="Content Placeholder 2">
            <a:extLst>
              <a:ext uri="{FF2B5EF4-FFF2-40B4-BE49-F238E27FC236}">
                <a16:creationId xmlns:a16="http://schemas.microsoft.com/office/drawing/2014/main" id="{D6DAFE83-CED2-4FA9-A753-A36AFC7A2B90}"/>
              </a:ext>
            </a:extLst>
          </p:cNvPr>
          <p:cNvSpPr>
            <a:spLocks noGrp="1"/>
          </p:cNvSpPr>
          <p:nvPr>
            <p:ph idx="4294967295"/>
          </p:nvPr>
        </p:nvSpPr>
        <p:spPr>
          <a:xfrm>
            <a:off x="549796" y="685800"/>
            <a:ext cx="11113889" cy="5551488"/>
          </a:xfrm>
        </p:spPr>
        <p:txBody>
          <a:bodyPr>
            <a:normAutofit/>
          </a:bodyPr>
          <a:lstStyle/>
          <a:p>
            <a:pPr marL="0" indent="0">
              <a:buNone/>
            </a:pPr>
            <a:r>
              <a:rPr lang="en-CA"/>
              <a:t>	If there is not a qualified internal applicant, the Employer will consider on the 	same basis as outlined</a:t>
            </a:r>
            <a:r>
              <a:rPr lang="en-CA" b="1"/>
              <a:t> in Article 8.4</a:t>
            </a:r>
            <a:r>
              <a:rPr lang="en-CA"/>
              <a:t> above, the applications of employees who 	are close to possessing the required qualifications before considering any 	external candidate. If an appointment is made of an applicant who does not 	possess the required qualification(s) of the position, the Employer may, as a 	condition of appointment, require that the applicant obtain the qualification(s) 	within a specific time limit. </a:t>
            </a:r>
            <a:r>
              <a:rPr lang="en-CA" b="1"/>
              <a:t>If the employee fails to meet the required 	qualifications within such time limit (outside of their assessment period), 	the employee will be provided with termination and severance under 	Article 12.1.4</a:t>
            </a:r>
            <a:r>
              <a:rPr lang="en-CA" b="1" i="1"/>
              <a:t>.</a:t>
            </a:r>
            <a:endParaRPr lang="en-CA"/>
          </a:p>
          <a:p>
            <a:pPr marL="0" indent="0">
              <a:buNone/>
            </a:pPr>
            <a:r>
              <a:rPr lang="en-CA"/>
              <a:t>	Selection decisions will be in compliance with the Federal immigration legislation 	and in accordance with Article 25 of this Agreement.</a:t>
            </a:r>
          </a:p>
        </p:txBody>
      </p:sp>
    </p:spTree>
    <p:extLst>
      <p:ext uri="{BB962C8B-B14F-4D97-AF65-F5344CB8AC3E}">
        <p14:creationId xmlns:p14="http://schemas.microsoft.com/office/powerpoint/2010/main" val="382001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592B0-CF7A-412A-8305-03B5C4976EEB}"/>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5913D983-61AC-4BC2-8D97-BEE404421C33}"/>
              </a:ext>
            </a:extLst>
          </p:cNvPr>
          <p:cNvSpPr>
            <a:spLocks noGrp="1"/>
          </p:cNvSpPr>
          <p:nvPr>
            <p:ph type="sldNum" sz="quarter" idx="12"/>
          </p:nvPr>
        </p:nvSpPr>
        <p:spPr/>
        <p:txBody>
          <a:bodyPr/>
          <a:lstStyle/>
          <a:p>
            <a:fld id="{A3F31473-23EB-4724-8B59-FE6D21D89FA4}" type="slidenum">
              <a:rPr lang="en-CA" smtClean="0"/>
              <a:t>12</a:t>
            </a:fld>
            <a:endParaRPr lang="en-CA"/>
          </a:p>
        </p:txBody>
      </p:sp>
      <p:sp>
        <p:nvSpPr>
          <p:cNvPr id="3" name="Content Placeholder 2">
            <a:extLst>
              <a:ext uri="{FF2B5EF4-FFF2-40B4-BE49-F238E27FC236}">
                <a16:creationId xmlns:a16="http://schemas.microsoft.com/office/drawing/2014/main" id="{D6DAFE83-CED2-4FA9-A753-A36AFC7A2B90}"/>
              </a:ext>
            </a:extLst>
          </p:cNvPr>
          <p:cNvSpPr>
            <a:spLocks noGrp="1"/>
          </p:cNvSpPr>
          <p:nvPr>
            <p:ph idx="4294967295"/>
          </p:nvPr>
        </p:nvSpPr>
        <p:spPr>
          <a:xfrm>
            <a:off x="549796" y="685800"/>
            <a:ext cx="11113889" cy="5551488"/>
          </a:xfrm>
        </p:spPr>
        <p:txBody>
          <a:bodyPr>
            <a:normAutofit/>
          </a:bodyPr>
          <a:lstStyle/>
          <a:p>
            <a:pPr marL="0" indent="0">
              <a:buNone/>
            </a:pPr>
            <a:r>
              <a:rPr lang="en-CA"/>
              <a:t>8.5	Reversion Rights in a Term Position </a:t>
            </a:r>
          </a:p>
          <a:p>
            <a:pPr marL="0" indent="0">
              <a:buNone/>
            </a:pPr>
            <a:r>
              <a:rPr lang="en-CA"/>
              <a:t>	An employee, except casual or student employees, may bid on a posted term 	position and will be given preference in accordance with Article 8.4. A permanent 	employee filling a posted term position will continue to be a permanent employee 	and will be entitled to all contract rights and benefits, including benefit plans. A 	permanent employee shall maintain reversion rights to their prior permanent 	position for up to six (6) months in the term position. Reversion rights may be 	extended by mutual agreement. Beyond that period, when the posted term 	position ends either automatically or prior to its stated expiration date, a 	permanent employee holding the position will have the protection of Article 	12.1.6. </a:t>
            </a:r>
          </a:p>
          <a:p>
            <a:pPr marL="0" indent="0">
              <a:buNone/>
            </a:pPr>
            <a:r>
              <a:rPr lang="en-CA"/>
              <a:t>	Reversion rights for employees under a formal </a:t>
            </a:r>
            <a:r>
              <a:rPr lang="en-CA" strike="dblStrike"/>
              <a:t>Secondment</a:t>
            </a:r>
            <a:r>
              <a:rPr lang="en-CA"/>
              <a:t> </a:t>
            </a:r>
            <a:r>
              <a:rPr lang="en-CA" b="1"/>
              <a:t>temporary transfer 	</a:t>
            </a:r>
            <a:r>
              <a:rPr lang="en-CA"/>
              <a:t>arrangement</a:t>
            </a:r>
            <a:r>
              <a:rPr lang="en-CA" b="1"/>
              <a:t>s</a:t>
            </a:r>
            <a:r>
              <a:rPr lang="en-CA"/>
              <a:t> are as per Article 8.9.</a:t>
            </a:r>
          </a:p>
        </p:txBody>
      </p:sp>
    </p:spTree>
    <p:extLst>
      <p:ext uri="{BB962C8B-B14F-4D97-AF65-F5344CB8AC3E}">
        <p14:creationId xmlns:p14="http://schemas.microsoft.com/office/powerpoint/2010/main" val="381180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CBB18D-DE17-42F6-BD0E-C27C539F2B48}"/>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71A7907B-8705-4980-A64B-C2BE928DE1E9}"/>
              </a:ext>
            </a:extLst>
          </p:cNvPr>
          <p:cNvSpPr>
            <a:spLocks noGrp="1"/>
          </p:cNvSpPr>
          <p:nvPr>
            <p:ph type="sldNum" sz="quarter" idx="12"/>
          </p:nvPr>
        </p:nvSpPr>
        <p:spPr/>
        <p:txBody>
          <a:bodyPr/>
          <a:lstStyle/>
          <a:p>
            <a:fld id="{A3F31473-23EB-4724-8B59-FE6D21D89FA4}" type="slidenum">
              <a:rPr lang="en-CA" smtClean="0"/>
              <a:t>13</a:t>
            </a:fld>
            <a:endParaRPr lang="en-CA"/>
          </a:p>
        </p:txBody>
      </p:sp>
      <p:sp>
        <p:nvSpPr>
          <p:cNvPr id="3" name="Content Placeholder 2">
            <a:extLst>
              <a:ext uri="{FF2B5EF4-FFF2-40B4-BE49-F238E27FC236}">
                <a16:creationId xmlns:a16="http://schemas.microsoft.com/office/drawing/2014/main" id="{D6DAFE83-CED2-4FA9-A753-A36AFC7A2B90}"/>
              </a:ext>
            </a:extLst>
          </p:cNvPr>
          <p:cNvSpPr>
            <a:spLocks noGrp="1"/>
          </p:cNvSpPr>
          <p:nvPr>
            <p:ph idx="4294967295"/>
          </p:nvPr>
        </p:nvSpPr>
        <p:spPr>
          <a:xfrm>
            <a:off x="621805" y="685800"/>
            <a:ext cx="10945216" cy="5551488"/>
          </a:xfrm>
        </p:spPr>
        <p:txBody>
          <a:bodyPr>
            <a:noAutofit/>
          </a:bodyPr>
          <a:lstStyle/>
          <a:p>
            <a:pPr marL="0" indent="0">
              <a:buNone/>
            </a:pPr>
            <a:r>
              <a:rPr lang="en-CA"/>
              <a:t>8.9	</a:t>
            </a:r>
            <a:r>
              <a:rPr lang="en-CA" strike="dblStrike"/>
              <a:t>Secondment</a:t>
            </a:r>
            <a:r>
              <a:rPr lang="en-CA"/>
              <a:t> </a:t>
            </a:r>
            <a:r>
              <a:rPr lang="en-CA" b="1"/>
              <a:t>Temporary Transfer Arrangement</a:t>
            </a:r>
            <a:endParaRPr lang="en-CA"/>
          </a:p>
          <a:p>
            <a:pPr marL="0" indent="0">
              <a:buNone/>
            </a:pPr>
            <a:r>
              <a:rPr lang="en-CA" b="1"/>
              <a:t>	In an effort to support career development and advancement as well as 	the promotion of employment stability and minimizing disruption to the 	workplace, whenever possible, Temporary Transfer Arrangements should 	be utilized to fill term positions. </a:t>
            </a:r>
            <a:endParaRPr lang="en-CA"/>
          </a:p>
          <a:p>
            <a:pPr marL="0" indent="0">
              <a:buNone/>
            </a:pPr>
            <a:r>
              <a:rPr lang="en-CA" b="1"/>
              <a:t>	Definition:</a:t>
            </a:r>
            <a:r>
              <a:rPr lang="en-CA"/>
              <a:t> A temporary transfer </a:t>
            </a:r>
            <a:r>
              <a:rPr lang="en-CA" b="1"/>
              <a:t>of a permanent employee </a:t>
            </a:r>
            <a:r>
              <a:rPr lang="en-CA" strike="dblStrike"/>
              <a:t>or assignment</a:t>
            </a:r>
            <a:r>
              <a:rPr lang="en-CA"/>
              <a:t> to 	another area of the Institution with a guarantee of return to the employee’s 	former position upon completion of the </a:t>
            </a:r>
            <a:r>
              <a:rPr lang="en-CA" strike="dblStrike"/>
              <a:t>Secondment</a:t>
            </a:r>
            <a:r>
              <a:rPr lang="en-CA"/>
              <a:t> </a:t>
            </a:r>
            <a:r>
              <a:rPr lang="en-CA" b="1"/>
              <a:t>temporary transfer 	arrangement.</a:t>
            </a:r>
            <a:r>
              <a:rPr lang="en-CA"/>
              <a:t> </a:t>
            </a:r>
            <a:r>
              <a:rPr lang="en-CA" strike="dblStrike"/>
              <a:t>Secondments</a:t>
            </a:r>
            <a:r>
              <a:rPr lang="en-CA"/>
              <a:t> </a:t>
            </a:r>
            <a:r>
              <a:rPr lang="en-CA" b="1"/>
              <a:t>Temporary transfer arrangements </a:t>
            </a:r>
            <a:r>
              <a:rPr lang="en-CA"/>
              <a:t>may be 	lateral or promotional in nature and may be within CUPE 1975 or another 	bargaining unit or to a role that is exempt from a bargaining unit.</a:t>
            </a:r>
          </a:p>
          <a:p>
            <a:pPr marL="0" indent="0">
              <a:buNone/>
            </a:pPr>
            <a:r>
              <a:rPr lang="en-CA"/>
              <a:t>	</a:t>
            </a:r>
            <a:r>
              <a:rPr lang="en-CA" strike="dblStrike"/>
              <a:t>In an effort to support career development and advancement as well as the </a:t>
            </a:r>
            <a:r>
              <a:rPr lang="en-CA"/>
              <a:t>	</a:t>
            </a:r>
            <a:r>
              <a:rPr lang="en-CA" strike="dblStrike"/>
              <a:t>promotion of employment stability and minimizing disruption to the workplace, </a:t>
            </a:r>
            <a:r>
              <a:rPr lang="en-CA"/>
              <a:t>	</a:t>
            </a:r>
            <a:r>
              <a:rPr lang="en-CA" strike="dblStrike"/>
              <a:t>whenever possible, secondment agreements should be utilized to fill term </a:t>
            </a:r>
            <a:r>
              <a:rPr lang="en-CA"/>
              <a:t>	</a:t>
            </a:r>
            <a:r>
              <a:rPr lang="en-CA" strike="dblStrike"/>
              <a:t>positions. </a:t>
            </a:r>
            <a:endParaRPr lang="en-CA"/>
          </a:p>
          <a:p>
            <a:pPr marL="0" indent="0">
              <a:buNone/>
            </a:pPr>
            <a:endParaRPr lang="en-CA"/>
          </a:p>
        </p:txBody>
      </p:sp>
    </p:spTree>
    <p:extLst>
      <p:ext uri="{BB962C8B-B14F-4D97-AF65-F5344CB8AC3E}">
        <p14:creationId xmlns:p14="http://schemas.microsoft.com/office/powerpoint/2010/main" val="35828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CD011-544A-41A6-9ADD-BDFCA73A24DE}"/>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C4CF35FF-CD2C-4EBB-98EB-5B0CE4428428}"/>
              </a:ext>
            </a:extLst>
          </p:cNvPr>
          <p:cNvSpPr>
            <a:spLocks noGrp="1"/>
          </p:cNvSpPr>
          <p:nvPr>
            <p:ph type="sldNum" sz="quarter" idx="12"/>
          </p:nvPr>
        </p:nvSpPr>
        <p:spPr/>
        <p:txBody>
          <a:bodyPr/>
          <a:lstStyle/>
          <a:p>
            <a:fld id="{A3F31473-23EB-4724-8B59-FE6D21D89FA4}" type="slidenum">
              <a:rPr lang="en-CA" smtClean="0"/>
              <a:t>14</a:t>
            </a:fld>
            <a:endParaRPr lang="en-CA"/>
          </a:p>
        </p:txBody>
      </p:sp>
      <p:sp>
        <p:nvSpPr>
          <p:cNvPr id="3" name="Content Placeholder 2">
            <a:extLst>
              <a:ext uri="{FF2B5EF4-FFF2-40B4-BE49-F238E27FC236}">
                <a16:creationId xmlns:a16="http://schemas.microsoft.com/office/drawing/2014/main" id="{D6DAFE83-CED2-4FA9-A753-A36AFC7A2B90}"/>
              </a:ext>
            </a:extLst>
          </p:cNvPr>
          <p:cNvSpPr>
            <a:spLocks noGrp="1"/>
          </p:cNvSpPr>
          <p:nvPr>
            <p:ph idx="4294967295"/>
          </p:nvPr>
        </p:nvSpPr>
        <p:spPr>
          <a:xfrm>
            <a:off x="549796" y="685800"/>
            <a:ext cx="11113889" cy="5551488"/>
          </a:xfrm>
        </p:spPr>
        <p:txBody>
          <a:bodyPr>
            <a:noAutofit/>
          </a:bodyPr>
          <a:lstStyle/>
          <a:p>
            <a:pPr marL="0" indent="0">
              <a:buNone/>
            </a:pPr>
            <a:r>
              <a:rPr lang="en-CA" b="1"/>
              <a:t>	These arrangements are established through posted job competition, in 	accordance with Article 8.1.</a:t>
            </a:r>
            <a:endParaRPr lang="en-CA"/>
          </a:p>
          <a:p>
            <a:pPr marL="0" indent="0">
              <a:buNone/>
            </a:pPr>
            <a:r>
              <a:rPr lang="en-CA"/>
              <a:t>	A </a:t>
            </a:r>
            <a:r>
              <a:rPr lang="en-CA" strike="dblStrike"/>
              <a:t>secondment agreement</a:t>
            </a:r>
            <a:r>
              <a:rPr lang="en-CA"/>
              <a:t> </a:t>
            </a:r>
            <a:r>
              <a:rPr lang="en-CA" b="1"/>
              <a:t>temporary transfer arrangement </a:t>
            </a:r>
            <a:r>
              <a:rPr lang="en-CA" strike="dblStrike"/>
              <a:t>must be in writing</a:t>
            </a:r>
            <a:r>
              <a:rPr lang="en-CA"/>
              <a:t>, 	</a:t>
            </a:r>
            <a:r>
              <a:rPr lang="en-CA" b="1"/>
              <a:t>requires an agreement in writing,</a:t>
            </a:r>
            <a:r>
              <a:rPr lang="en-CA"/>
              <a:t> signed off by both unit leaders</a:t>
            </a:r>
            <a:r>
              <a:rPr lang="en-CA" b="1"/>
              <a:t>,</a:t>
            </a:r>
            <a:r>
              <a:rPr lang="en-CA"/>
              <a:t> </a:t>
            </a:r>
            <a:r>
              <a:rPr lang="en-CA" strike="dblStrike"/>
              <a:t>and</a:t>
            </a:r>
            <a:r>
              <a:rPr lang="en-CA"/>
              <a:t> the 	employee</a:t>
            </a:r>
            <a:r>
              <a:rPr lang="en-CA" b="1"/>
              <a:t>, and Human Resources</a:t>
            </a:r>
            <a:r>
              <a:rPr lang="en-CA"/>
              <a:t>. The agreement will be for a specified period 	of time and the employee's permanent position will be protected for the duration 	of the assignment. A copy of the </a:t>
            </a:r>
            <a:r>
              <a:rPr lang="en-CA" strike="dblStrike"/>
              <a:t>secondment </a:t>
            </a:r>
            <a:r>
              <a:rPr lang="en-CA"/>
              <a:t>agreement shall be provided to the 	Union. </a:t>
            </a:r>
            <a:r>
              <a:rPr lang="en-CA" strike="dblStrike"/>
              <a:t>Secondment </a:t>
            </a:r>
            <a:r>
              <a:rPr lang="en-CA" b="1"/>
              <a:t>A</a:t>
            </a:r>
            <a:r>
              <a:rPr lang="en-CA"/>
              <a:t>greements may be for a period of </a:t>
            </a:r>
            <a:r>
              <a:rPr lang="en-CA" strike="dblStrike"/>
              <a:t>three (3)</a:t>
            </a:r>
            <a:r>
              <a:rPr lang="en-CA"/>
              <a:t> </a:t>
            </a:r>
            <a:r>
              <a:rPr lang="en-CA" b="1"/>
              <a:t>up </a:t>
            </a:r>
            <a:r>
              <a:rPr lang="en-CA"/>
              <a:t>to twenty-	four (24) months.</a:t>
            </a:r>
          </a:p>
          <a:p>
            <a:pPr marL="0" indent="0">
              <a:buNone/>
            </a:pPr>
            <a:r>
              <a:rPr lang="en-CA"/>
              <a:t>	Should any party wish to extend or terminate the agreement prior to its original 	end date, discussions shall occur between all parties. Subsequent agreement to 	extend or terminate must be mutually agreed upon by all parties. Early 	termination of the </a:t>
            </a:r>
            <a:r>
              <a:rPr lang="en-CA" strike="dblStrike"/>
              <a:t>secondment</a:t>
            </a:r>
            <a:r>
              <a:rPr lang="en-CA"/>
              <a:t> agreement</a:t>
            </a:r>
            <a:r>
              <a:rPr lang="en-CA" b="1" strike="dblStrike"/>
              <a:t>s</a:t>
            </a:r>
            <a:r>
              <a:rPr lang="en-CA"/>
              <a:t> will include no less than fourteen 	(14) calendar days and no more than thirty (30) calendar days' notice to allow for 	the parties to prepare for any workplace implications. </a:t>
            </a:r>
          </a:p>
          <a:p>
            <a:pPr marL="0" indent="0">
              <a:buNone/>
            </a:pPr>
            <a:r>
              <a:rPr lang="en-CA"/>
              <a:t>	The provisions of Article 9.3 Assessment Period shall also apply.</a:t>
            </a:r>
          </a:p>
        </p:txBody>
      </p:sp>
    </p:spTree>
    <p:extLst>
      <p:ext uri="{BB962C8B-B14F-4D97-AF65-F5344CB8AC3E}">
        <p14:creationId xmlns:p14="http://schemas.microsoft.com/office/powerpoint/2010/main" val="26518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2F49F3-1291-4F82-AC44-30D017A0791F}"/>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0C104C32-942D-429D-A31C-BAC9BEE33DE4}"/>
              </a:ext>
            </a:extLst>
          </p:cNvPr>
          <p:cNvSpPr>
            <a:spLocks noGrp="1"/>
          </p:cNvSpPr>
          <p:nvPr>
            <p:ph type="sldNum" sz="quarter" idx="12"/>
          </p:nvPr>
        </p:nvSpPr>
        <p:spPr/>
        <p:txBody>
          <a:bodyPr/>
          <a:lstStyle/>
          <a:p>
            <a:fld id="{A3F31473-23EB-4724-8B59-FE6D21D89FA4}" type="slidenum">
              <a:rPr lang="en-CA" smtClean="0"/>
              <a:t>15</a:t>
            </a:fld>
            <a:endParaRPr lang="en-CA"/>
          </a:p>
        </p:txBody>
      </p:sp>
      <p:sp>
        <p:nvSpPr>
          <p:cNvPr id="3" name="Content Placeholder 2">
            <a:extLst>
              <a:ext uri="{FF2B5EF4-FFF2-40B4-BE49-F238E27FC236}">
                <a16:creationId xmlns:a16="http://schemas.microsoft.com/office/drawing/2014/main" id="{D6DAFE83-CED2-4FA9-A753-A36AFC7A2B90}"/>
              </a:ext>
            </a:extLst>
          </p:cNvPr>
          <p:cNvSpPr>
            <a:spLocks noGrp="1"/>
          </p:cNvSpPr>
          <p:nvPr>
            <p:ph idx="4294967295"/>
          </p:nvPr>
        </p:nvSpPr>
        <p:spPr>
          <a:xfrm>
            <a:off x="621804" y="685800"/>
            <a:ext cx="11041881" cy="5551488"/>
          </a:xfrm>
        </p:spPr>
        <p:txBody>
          <a:bodyPr>
            <a:noAutofit/>
          </a:bodyPr>
          <a:lstStyle/>
          <a:p>
            <a:pPr marL="0" indent="0">
              <a:buNone/>
            </a:pPr>
            <a:r>
              <a:rPr lang="en-CA"/>
              <a:t>	</a:t>
            </a:r>
            <a:r>
              <a:rPr lang="en-CA" strike="dblStrike"/>
              <a:t>Should the seconded employee be successful in acquiring an alternate </a:t>
            </a:r>
            <a:r>
              <a:rPr lang="en-CA"/>
              <a:t>	</a:t>
            </a:r>
            <a:r>
              <a:rPr lang="en-CA" strike="dblStrike"/>
              <a:t>permanent position during the life of the secondment agreement, the employee </a:t>
            </a:r>
            <a:r>
              <a:rPr lang="en-CA"/>
              <a:t>	</a:t>
            </a:r>
            <a:r>
              <a:rPr lang="en-CA" strike="dblStrike"/>
              <a:t>will notify their home department, as well as the department in which they are </a:t>
            </a:r>
            <a:r>
              <a:rPr lang="en-CA"/>
              <a:t>	</a:t>
            </a:r>
            <a:r>
              <a:rPr lang="en-CA" strike="dblStrike"/>
              <a:t>serving the secondment of their acceptance of a new position. </a:t>
            </a:r>
            <a:endParaRPr lang="en-CA"/>
          </a:p>
          <a:p>
            <a:pPr marL="0" indent="0">
              <a:buNone/>
            </a:pPr>
            <a:r>
              <a:rPr lang="en-CA"/>
              <a:t>	Should the </a:t>
            </a:r>
            <a:r>
              <a:rPr lang="en-CA" strike="dblStrike"/>
              <a:t>seconded</a:t>
            </a:r>
            <a:r>
              <a:rPr lang="en-CA"/>
              <a:t> employee's home position become redundant during the 	life of the </a:t>
            </a:r>
            <a:r>
              <a:rPr lang="en-CA" strike="dblStrike"/>
              <a:t>secondment</a:t>
            </a:r>
            <a:r>
              <a:rPr lang="en-CA"/>
              <a:t> agreement, the provisions of Article 12.1 shall apply.</a:t>
            </a:r>
          </a:p>
        </p:txBody>
      </p:sp>
    </p:spTree>
    <p:extLst>
      <p:ext uri="{BB962C8B-B14F-4D97-AF65-F5344CB8AC3E}">
        <p14:creationId xmlns:p14="http://schemas.microsoft.com/office/powerpoint/2010/main" val="91803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BE2D-02EB-10C8-313E-297DD0F646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469070-E7DB-396D-DA86-04A0FDF53724}"/>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945BDF02-486C-84CD-0EF5-684E712D907A}"/>
              </a:ext>
            </a:extLst>
          </p:cNvPr>
          <p:cNvSpPr>
            <a:spLocks noGrp="1"/>
          </p:cNvSpPr>
          <p:nvPr>
            <p:ph type="sldNum" sz="quarter" idx="12"/>
          </p:nvPr>
        </p:nvSpPr>
        <p:spPr/>
        <p:txBody>
          <a:bodyPr/>
          <a:lstStyle/>
          <a:p>
            <a:fld id="{A3F31473-23EB-4724-8B59-FE6D21D89FA4}" type="slidenum">
              <a:rPr lang="en-CA" smtClean="0"/>
              <a:t>16</a:t>
            </a:fld>
            <a:endParaRPr lang="en-CA"/>
          </a:p>
        </p:txBody>
      </p:sp>
      <p:sp>
        <p:nvSpPr>
          <p:cNvPr id="3" name="Content Placeholder 2">
            <a:extLst>
              <a:ext uri="{FF2B5EF4-FFF2-40B4-BE49-F238E27FC236}">
                <a16:creationId xmlns:a16="http://schemas.microsoft.com/office/drawing/2014/main" id="{9AE2529B-AB2F-67A0-749B-DFBA196F3892}"/>
              </a:ext>
            </a:extLst>
          </p:cNvPr>
          <p:cNvSpPr>
            <a:spLocks noGrp="1"/>
          </p:cNvSpPr>
          <p:nvPr>
            <p:ph idx="4294967295"/>
          </p:nvPr>
        </p:nvSpPr>
        <p:spPr>
          <a:xfrm>
            <a:off x="549796" y="653256"/>
            <a:ext cx="11041881" cy="5551488"/>
          </a:xfrm>
        </p:spPr>
        <p:txBody>
          <a:bodyPr>
            <a:noAutofit/>
          </a:bodyPr>
          <a:lstStyle/>
          <a:p>
            <a:pPr marL="0" indent="0">
              <a:buNone/>
            </a:pPr>
            <a:r>
              <a:rPr lang="en-US" b="1"/>
              <a:t>ARTICLE 9 – PROBATIONARY AND ASSESSMENT PERIOD</a:t>
            </a:r>
            <a:endParaRPr lang="en-CA"/>
          </a:p>
          <a:p>
            <a:pPr marL="0" indent="0">
              <a:buNone/>
            </a:pPr>
            <a:r>
              <a:rPr lang="en-CA"/>
              <a:t>9.3	Assessment Period</a:t>
            </a:r>
          </a:p>
          <a:p>
            <a:pPr marL="0" indent="0">
              <a:buNone/>
            </a:pPr>
            <a:r>
              <a:rPr lang="en-CA"/>
              <a:t>	9.3.1	Appraisals During Assessment Period </a:t>
            </a:r>
          </a:p>
          <a:p>
            <a:pPr marL="0" indent="0">
              <a:buNone/>
            </a:pPr>
            <a:r>
              <a:rPr lang="en-CA"/>
              <a:t>	Throughout the Assessment Period, management will provide timely and 	constructive feedback that is relevant to meeting the requirements of the 	position. At a minimum, this will occur at the mid-point (1.5 months) of the 	Assessment Period and necessary improvements will be provided, in writing, to 	the employee.</a:t>
            </a:r>
          </a:p>
          <a:p>
            <a:pPr marL="0" indent="0">
              <a:buNone/>
            </a:pPr>
            <a:r>
              <a:rPr lang="en-CA" b="1" u="sng"/>
              <a:t>NEW </a:t>
            </a:r>
            <a:r>
              <a:rPr lang="en-CA" b="1"/>
              <a:t> </a:t>
            </a:r>
            <a:endParaRPr lang="en-CA"/>
          </a:p>
          <a:p>
            <a:pPr marL="0" indent="0">
              <a:buNone/>
            </a:pPr>
            <a:r>
              <a:rPr lang="en-CA" b="1"/>
              <a:t>	9.3.2	Where the assessment period has passed without a final meeting 	with the employee, the employee will be deemed to have successfully 	completed and passed their assessment period.</a:t>
            </a:r>
            <a:endParaRPr lang="en-CA"/>
          </a:p>
        </p:txBody>
      </p:sp>
    </p:spTree>
    <p:extLst>
      <p:ext uri="{BB962C8B-B14F-4D97-AF65-F5344CB8AC3E}">
        <p14:creationId xmlns:p14="http://schemas.microsoft.com/office/powerpoint/2010/main" val="393737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D693-FB76-574E-E1D4-7A74B66050A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4BFC7B-1CE0-9BE7-1C82-E00C11B62143}"/>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26E74176-069C-92FB-3AB6-0F0A975A9D3F}"/>
              </a:ext>
            </a:extLst>
          </p:cNvPr>
          <p:cNvSpPr>
            <a:spLocks noGrp="1"/>
          </p:cNvSpPr>
          <p:nvPr>
            <p:ph type="sldNum" sz="quarter" idx="12"/>
          </p:nvPr>
        </p:nvSpPr>
        <p:spPr/>
        <p:txBody>
          <a:bodyPr/>
          <a:lstStyle/>
          <a:p>
            <a:fld id="{A3F31473-23EB-4724-8B59-FE6D21D89FA4}" type="slidenum">
              <a:rPr lang="en-CA" smtClean="0"/>
              <a:t>17</a:t>
            </a:fld>
            <a:endParaRPr lang="en-CA"/>
          </a:p>
        </p:txBody>
      </p:sp>
      <p:sp>
        <p:nvSpPr>
          <p:cNvPr id="3" name="Content Placeholder 2">
            <a:extLst>
              <a:ext uri="{FF2B5EF4-FFF2-40B4-BE49-F238E27FC236}">
                <a16:creationId xmlns:a16="http://schemas.microsoft.com/office/drawing/2014/main" id="{29810573-E25E-0497-26C3-791BF19B81C9}"/>
              </a:ext>
            </a:extLst>
          </p:cNvPr>
          <p:cNvSpPr>
            <a:spLocks noGrp="1"/>
          </p:cNvSpPr>
          <p:nvPr>
            <p:ph idx="4294967295"/>
          </p:nvPr>
        </p:nvSpPr>
        <p:spPr>
          <a:xfrm>
            <a:off x="549796" y="653256"/>
            <a:ext cx="11041881" cy="5551488"/>
          </a:xfrm>
        </p:spPr>
        <p:txBody>
          <a:bodyPr>
            <a:noAutofit/>
          </a:bodyPr>
          <a:lstStyle/>
          <a:p>
            <a:pPr marL="0" indent="0">
              <a:buNone/>
            </a:pPr>
            <a:r>
              <a:rPr lang="en-US" b="1"/>
              <a:t>ARTICLE 10 – SENIORITY</a:t>
            </a:r>
            <a:endParaRPr lang="en-CA"/>
          </a:p>
          <a:p>
            <a:pPr marL="0" indent="0">
              <a:buNone/>
            </a:pPr>
            <a:r>
              <a:rPr lang="en-CA"/>
              <a:t>10.2	Loss of Seniority</a:t>
            </a:r>
          </a:p>
          <a:p>
            <a:pPr marL="0" indent="0">
              <a:buNone/>
            </a:pPr>
            <a:r>
              <a:rPr lang="en-CA"/>
              <a:t>10.2.6 	</a:t>
            </a:r>
            <a:r>
              <a:rPr lang="en-CA" b="1"/>
              <a:t>Seasonal </a:t>
            </a:r>
            <a:r>
              <a:rPr lang="en-CA"/>
              <a:t>Layoff for a period exceeding twelve (12) months;	</a:t>
            </a:r>
          </a:p>
        </p:txBody>
      </p:sp>
    </p:spTree>
    <p:extLst>
      <p:ext uri="{BB962C8B-B14F-4D97-AF65-F5344CB8AC3E}">
        <p14:creationId xmlns:p14="http://schemas.microsoft.com/office/powerpoint/2010/main" val="90804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35A71-A565-5B7D-CC3F-883FF1A6C8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39810D-C259-05DD-F865-C99987E81254}"/>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9C2DCFCE-6A00-CAAD-BB6E-8649B13F5552}"/>
              </a:ext>
            </a:extLst>
          </p:cNvPr>
          <p:cNvSpPr>
            <a:spLocks noGrp="1"/>
          </p:cNvSpPr>
          <p:nvPr>
            <p:ph type="sldNum" sz="quarter" idx="12"/>
          </p:nvPr>
        </p:nvSpPr>
        <p:spPr/>
        <p:txBody>
          <a:bodyPr/>
          <a:lstStyle/>
          <a:p>
            <a:fld id="{A3F31473-23EB-4724-8B59-FE6D21D89FA4}" type="slidenum">
              <a:rPr lang="en-CA" smtClean="0"/>
              <a:t>18</a:t>
            </a:fld>
            <a:endParaRPr lang="en-CA"/>
          </a:p>
        </p:txBody>
      </p:sp>
      <p:sp>
        <p:nvSpPr>
          <p:cNvPr id="3" name="Content Placeholder 2">
            <a:extLst>
              <a:ext uri="{FF2B5EF4-FFF2-40B4-BE49-F238E27FC236}">
                <a16:creationId xmlns:a16="http://schemas.microsoft.com/office/drawing/2014/main" id="{4B70FDD3-13E0-6948-B568-1F8B5934489C}"/>
              </a:ext>
            </a:extLst>
          </p:cNvPr>
          <p:cNvSpPr>
            <a:spLocks noGrp="1"/>
          </p:cNvSpPr>
          <p:nvPr>
            <p:ph idx="4294967295"/>
          </p:nvPr>
        </p:nvSpPr>
        <p:spPr>
          <a:xfrm>
            <a:off x="549796" y="418011"/>
            <a:ext cx="11041881" cy="5725910"/>
          </a:xfrm>
        </p:spPr>
        <p:txBody>
          <a:bodyPr>
            <a:noAutofit/>
          </a:bodyPr>
          <a:lstStyle/>
          <a:p>
            <a:pPr marL="0" indent="0">
              <a:buNone/>
            </a:pPr>
            <a:r>
              <a:rPr lang="en-US" b="1" dirty="0"/>
              <a:t>ARTICLE 11 – COMPENSATION</a:t>
            </a:r>
            <a:endParaRPr lang="en-CA" dirty="0"/>
          </a:p>
          <a:p>
            <a:pPr marL="0" indent="0">
              <a:buNone/>
            </a:pPr>
            <a:r>
              <a:rPr lang="en-US" dirty="0"/>
              <a:t>11.1 	</a:t>
            </a:r>
            <a:r>
              <a:rPr lang="en-US" b="1" dirty="0"/>
              <a:t>Wage </a:t>
            </a:r>
            <a:r>
              <a:rPr lang="en-US" b="1" strike="dblStrike" dirty="0"/>
              <a:t>Ranges</a:t>
            </a:r>
            <a:r>
              <a:rPr lang="en-US" b="1" dirty="0"/>
              <a:t> Schedules</a:t>
            </a:r>
            <a:endParaRPr lang="en-CA" dirty="0"/>
          </a:p>
          <a:p>
            <a:pPr marL="0" indent="0">
              <a:buNone/>
            </a:pPr>
            <a:r>
              <a:rPr lang="en-US" dirty="0"/>
              <a:t>	All positions within the Union are compensated within the wage </a:t>
            </a:r>
            <a:r>
              <a:rPr lang="en-US" strike="dblStrike" dirty="0"/>
              <a:t>ranges</a:t>
            </a:r>
            <a:r>
              <a:rPr lang="en-US" dirty="0"/>
              <a:t> 	</a:t>
            </a:r>
            <a:r>
              <a:rPr lang="en-US" b="1" dirty="0"/>
              <a:t>schedule</a:t>
            </a:r>
            <a:r>
              <a:rPr lang="en-US" dirty="0"/>
              <a:t> attached in Appendix 1. The establishment of wage </a:t>
            </a:r>
            <a:r>
              <a:rPr lang="en-US" strike="dblStrike" dirty="0"/>
              <a:t>ranges</a:t>
            </a:r>
            <a:r>
              <a:rPr lang="en-US" dirty="0"/>
              <a:t> 	</a:t>
            </a:r>
            <a:r>
              <a:rPr lang="en-US" b="1" dirty="0"/>
              <a:t>schedules</a:t>
            </a:r>
            <a:r>
              <a:rPr lang="en-US" dirty="0"/>
              <a:t> shall be the subject of negotiation and agreement between the 	Employer and the Union.</a:t>
            </a:r>
            <a:r>
              <a:rPr lang="en-CA" dirty="0"/>
              <a:t> </a:t>
            </a:r>
          </a:p>
          <a:p>
            <a:pPr marL="0" indent="0">
              <a:buNone/>
            </a:pPr>
            <a:r>
              <a:rPr lang="en-CA" dirty="0"/>
              <a:t>11.2	Placement and Review of Positions</a:t>
            </a:r>
          </a:p>
          <a:p>
            <a:pPr marL="0" indent="0">
              <a:buNone/>
            </a:pPr>
            <a:r>
              <a:rPr lang="en-CA" dirty="0"/>
              <a:t>	Placement and review of positions will be determined according to the following 	procedure:</a:t>
            </a:r>
          </a:p>
          <a:p>
            <a:pPr marL="0" indent="0">
              <a:buNone/>
            </a:pPr>
            <a:r>
              <a:rPr lang="en-CA" dirty="0"/>
              <a:t>	11.2.1	New Positions</a:t>
            </a:r>
          </a:p>
          <a:p>
            <a:pPr marL="0" indent="0">
              <a:buNone/>
            </a:pPr>
            <a:r>
              <a:rPr lang="en-CA" dirty="0"/>
              <a:t>		New positions within the scope of CUPE 1975 will be placed in a Family 		and Phase by Human Resources based on the criteria set out in the job 		placement manual. Any employee who believes the position has been 		inappropriately placed may request a review in accordance with Article 		11.2.2.</a:t>
            </a:r>
          </a:p>
        </p:txBody>
      </p:sp>
    </p:spTree>
    <p:extLst>
      <p:ext uri="{BB962C8B-B14F-4D97-AF65-F5344CB8AC3E}">
        <p14:creationId xmlns:p14="http://schemas.microsoft.com/office/powerpoint/2010/main" val="270257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D71FA-68E8-D642-7FF5-BB1BED29AF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2596C81-7EA9-5FEB-3D98-4FBC37B15989}"/>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7653CB6-2AC1-CDE4-598F-F8AA6BE0F88D}"/>
              </a:ext>
            </a:extLst>
          </p:cNvPr>
          <p:cNvSpPr>
            <a:spLocks noGrp="1"/>
          </p:cNvSpPr>
          <p:nvPr>
            <p:ph type="sldNum" sz="quarter" idx="12"/>
          </p:nvPr>
        </p:nvSpPr>
        <p:spPr/>
        <p:txBody>
          <a:bodyPr/>
          <a:lstStyle/>
          <a:p>
            <a:fld id="{A3F31473-23EB-4724-8B59-FE6D21D89FA4}" type="slidenum">
              <a:rPr lang="en-CA" smtClean="0"/>
              <a:t>19</a:t>
            </a:fld>
            <a:endParaRPr lang="en-CA"/>
          </a:p>
        </p:txBody>
      </p:sp>
      <p:sp>
        <p:nvSpPr>
          <p:cNvPr id="3" name="Content Placeholder 2">
            <a:extLst>
              <a:ext uri="{FF2B5EF4-FFF2-40B4-BE49-F238E27FC236}">
                <a16:creationId xmlns:a16="http://schemas.microsoft.com/office/drawing/2014/main" id="{17FAB75B-B854-BBD1-D6E7-29F587AF3C0A}"/>
              </a:ext>
            </a:extLst>
          </p:cNvPr>
          <p:cNvSpPr>
            <a:spLocks noGrp="1"/>
          </p:cNvSpPr>
          <p:nvPr>
            <p:ph idx="4294967295"/>
          </p:nvPr>
        </p:nvSpPr>
        <p:spPr>
          <a:xfrm>
            <a:off x="549796" y="653256"/>
            <a:ext cx="11041881" cy="5551488"/>
          </a:xfrm>
        </p:spPr>
        <p:txBody>
          <a:bodyPr>
            <a:noAutofit/>
          </a:bodyPr>
          <a:lstStyle/>
          <a:p>
            <a:pPr marL="0" indent="0">
              <a:buNone/>
            </a:pPr>
            <a:r>
              <a:rPr lang="en-CA"/>
              <a:t>	11.2.2	Review of Position Job Family and/or Phase</a:t>
            </a:r>
          </a:p>
          <a:p>
            <a:pPr marL="0" indent="0">
              <a:buNone/>
            </a:pPr>
            <a:r>
              <a:rPr lang="en-CA"/>
              <a:t>		Any employee and/or supervisor/manager, Dean, Administrative Head or 		designate, who believes a position has significantly changed and the 		current placement no longer accurately reflects the position, may request 		a review, in writing. The review can occur only once per twelve (12) 		month period and will be conducted by Human Resources.</a:t>
            </a:r>
          </a:p>
          <a:p>
            <a:pPr marL="0" indent="0">
              <a:buNone/>
            </a:pPr>
            <a:r>
              <a:rPr lang="en-CA"/>
              <a:t>		Human Resources will conduct its review and provide a written decision 		and reasons within sixty (60) days of receipt of the application in Human 		Resources. Where circumstances warrant, the parties may mutually 		agree to extend the sixty (60) day timeline.</a:t>
            </a:r>
          </a:p>
          <a:p>
            <a:pPr marL="0" indent="0">
              <a:buNone/>
            </a:pPr>
            <a:r>
              <a:rPr lang="en-CA"/>
              <a:t>	</a:t>
            </a:r>
          </a:p>
        </p:txBody>
      </p:sp>
    </p:spTree>
    <p:extLst>
      <p:ext uri="{BB962C8B-B14F-4D97-AF65-F5344CB8AC3E}">
        <p14:creationId xmlns:p14="http://schemas.microsoft.com/office/powerpoint/2010/main" val="424917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5D0A16-E26A-4AC0-A394-152E6F37C0EB}"/>
              </a:ext>
            </a:extLst>
          </p:cNvPr>
          <p:cNvSpPr>
            <a:spLocks noGrp="1"/>
          </p:cNvSpPr>
          <p:nvPr>
            <p:ph type="title"/>
          </p:nvPr>
        </p:nvSpPr>
        <p:spPr>
          <a:xfrm>
            <a:off x="-23292" y="6381328"/>
            <a:ext cx="12188825" cy="476672"/>
          </a:xfrm>
          <a:gradFill flip="none" rotWithShape="1">
            <a:gsLst>
              <a:gs pos="0">
                <a:schemeClr val="accent4"/>
              </a:gs>
              <a:gs pos="46000">
                <a:schemeClr val="accent2">
                  <a:lumMod val="95000"/>
                  <a:lumOff val="5000"/>
                </a:schemeClr>
              </a:gs>
              <a:gs pos="100000">
                <a:schemeClr val="accent2">
                  <a:lumMod val="60000"/>
                </a:schemeClr>
              </a:gs>
            </a:gsLst>
            <a:path path="circle">
              <a:fillToRect l="50000" t="130000" r="50000" b="-30000"/>
            </a:path>
            <a:tileRect/>
          </a:gradFill>
        </p:spPr>
        <p:txBody>
          <a:bodyPr/>
          <a:lstStyle/>
          <a:p>
            <a:pPr algn="r">
              <a:tabLst>
                <a:tab pos="11477625" algn="l"/>
                <a:tab pos="11572875" algn="l"/>
              </a:tabLst>
            </a:pPr>
            <a:endParaRPr lang="en-CA" sz="200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2F520B6-A1D2-49B6-9B88-CFDFA2CD6FD2}"/>
              </a:ext>
            </a:extLst>
          </p:cNvPr>
          <p:cNvSpPr>
            <a:spLocks noGrp="1"/>
          </p:cNvSpPr>
          <p:nvPr>
            <p:ph idx="4294967295"/>
          </p:nvPr>
        </p:nvSpPr>
        <p:spPr>
          <a:xfrm>
            <a:off x="621804" y="548680"/>
            <a:ext cx="11017224" cy="5714812"/>
          </a:xfrm>
        </p:spPr>
        <p:txBody>
          <a:bodyPr>
            <a:noAutofit/>
          </a:bodyPr>
          <a:lstStyle/>
          <a:p>
            <a:pPr marL="0" marR="0" indent="0" algn="ctr">
              <a:lnSpc>
                <a:spcPct val="100000"/>
              </a:lnSpc>
              <a:spcBef>
                <a:spcPts val="0"/>
              </a:spcBef>
              <a:spcAft>
                <a:spcPts val="600"/>
              </a:spcAft>
              <a:buNone/>
            </a:pPr>
            <a:r>
              <a:rPr lang="en-CA" sz="3200" b="1" dirty="0">
                <a:effectLst/>
                <a:latin typeface="Arial" panose="020B0604020202020204" pitchFamily="34" charset="0"/>
                <a:ea typeface="Calibri" panose="020F0502020204030204" pitchFamily="34" charset="0"/>
                <a:cs typeface="Arial" panose="020B0604020202020204" pitchFamily="34" charset="0"/>
              </a:rPr>
              <a:t>Presentation to </a:t>
            </a:r>
          </a:p>
          <a:p>
            <a:pPr marL="0" marR="0" indent="0" algn="ctr">
              <a:spcBef>
                <a:spcPts val="0"/>
              </a:spcBef>
              <a:spcAft>
                <a:spcPts val="0"/>
              </a:spcAft>
              <a:buNone/>
            </a:pPr>
            <a:r>
              <a:rPr lang="en-CA" sz="3200" b="1" dirty="0">
                <a:effectLst/>
                <a:latin typeface="Arial" panose="020B0604020202020204" pitchFamily="34" charset="0"/>
                <a:ea typeface="Calibri" panose="020F0502020204030204" pitchFamily="34" charset="0"/>
                <a:cs typeface="Arial" panose="020B0604020202020204" pitchFamily="34" charset="0"/>
              </a:rPr>
              <a:t>CUPE Local 1975 General Membership Meeting</a:t>
            </a:r>
          </a:p>
          <a:p>
            <a:pPr marL="0" marR="0" indent="0">
              <a:spcBef>
                <a:spcPts val="0"/>
              </a:spcBef>
              <a:spcAft>
                <a:spcPts val="0"/>
              </a:spcAft>
              <a:buNone/>
            </a:pPr>
            <a:endParaRPr lang="en-CA" sz="32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20000"/>
              </a:lnSpc>
              <a:spcBef>
                <a:spcPts val="0"/>
              </a:spcBef>
              <a:spcAft>
                <a:spcPts val="0"/>
              </a:spcAft>
              <a:buNone/>
            </a:pPr>
            <a:r>
              <a:rPr lang="en-CA" sz="2400" dirty="0">
                <a:effectLst/>
                <a:latin typeface="Arial" panose="020B0604020202020204" pitchFamily="34" charset="0"/>
                <a:ea typeface="Calibri" panose="020F0502020204030204" pitchFamily="34" charset="0"/>
                <a:cs typeface="Arial" panose="020B0604020202020204" pitchFamily="34" charset="0"/>
              </a:rPr>
              <a:t>Please note the presentation includes only the language where amendments have been agreed to.  </a:t>
            </a:r>
          </a:p>
          <a:p>
            <a:pPr marL="0" marR="0" indent="0">
              <a:spcBef>
                <a:spcPts val="0"/>
              </a:spcBef>
              <a:spcAft>
                <a:spcPts val="0"/>
              </a:spcAft>
              <a:buNone/>
            </a:pPr>
            <a:endParaRPr lang="en-CA" sz="24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CA" sz="2400" dirty="0">
                <a:effectLst/>
                <a:latin typeface="Arial" panose="020B0604020202020204" pitchFamily="34" charset="0"/>
                <a:ea typeface="Calibri" panose="020F0502020204030204" pitchFamily="34" charset="0"/>
                <a:cs typeface="Arial" panose="020B0604020202020204" pitchFamily="34" charset="0"/>
              </a:rPr>
              <a:t>If language is being removed, it is struck out (</a:t>
            </a:r>
            <a:r>
              <a:rPr lang="en-CA" sz="2400" strike="dblStrike" dirty="0">
                <a:effectLst/>
                <a:latin typeface="Arial" panose="020B0604020202020204" pitchFamily="34" charset="0"/>
                <a:ea typeface="Calibri" panose="020F0502020204030204" pitchFamily="34" charset="0"/>
                <a:cs typeface="Arial" panose="020B0604020202020204" pitchFamily="34" charset="0"/>
              </a:rPr>
              <a:t>i.e.</a:t>
            </a:r>
            <a:r>
              <a:rPr lang="en-CA" sz="2400" dirty="0">
                <a:effectLst/>
                <a:latin typeface="Arial" panose="020B0604020202020204" pitchFamily="34" charset="0"/>
                <a:ea typeface="Calibri" panose="020F0502020204030204" pitchFamily="34" charset="0"/>
                <a:cs typeface="Arial" panose="020B0604020202020204" pitchFamily="34" charset="0"/>
              </a:rPr>
              <a:t>)</a:t>
            </a:r>
          </a:p>
          <a:p>
            <a:pPr marL="0" marR="0" indent="0">
              <a:spcBef>
                <a:spcPts val="0"/>
              </a:spcBef>
              <a:spcAft>
                <a:spcPts val="0"/>
              </a:spcAft>
              <a:buNone/>
            </a:pPr>
            <a:endParaRPr lang="en-CA" sz="24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CA" sz="2400" dirty="0">
                <a:effectLst/>
                <a:latin typeface="Arial" panose="020B0604020202020204" pitchFamily="34" charset="0"/>
                <a:ea typeface="Calibri" panose="020F0502020204030204" pitchFamily="34" charset="0"/>
                <a:cs typeface="Arial" panose="020B0604020202020204" pitchFamily="34" charset="0"/>
              </a:rPr>
              <a:t>If language is being added, it appears in </a:t>
            </a:r>
            <a:r>
              <a:rPr lang="en-CA" sz="2400" b="1" dirty="0">
                <a:effectLst/>
                <a:latin typeface="Arial" panose="020B0604020202020204" pitchFamily="34" charset="0"/>
                <a:ea typeface="Calibri" panose="020F0502020204030204" pitchFamily="34" charset="0"/>
                <a:cs typeface="Arial" panose="020B0604020202020204" pitchFamily="34" charset="0"/>
              </a:rPr>
              <a:t>black and bold</a:t>
            </a:r>
            <a:r>
              <a:rPr lang="en-CA" sz="2400" dirty="0">
                <a:effectLst/>
                <a:latin typeface="Arial" panose="020B0604020202020204" pitchFamily="34" charset="0"/>
                <a:ea typeface="Calibri" panose="020F0502020204030204" pitchFamily="34" charset="0"/>
                <a:cs typeface="Arial" panose="020B0604020202020204" pitchFamily="34" charset="0"/>
              </a:rPr>
              <a:t>.  </a:t>
            </a:r>
            <a:br>
              <a:rPr lang="en-CA" sz="2400" dirty="0">
                <a:effectLst/>
                <a:latin typeface="Arial" panose="020B0604020202020204" pitchFamily="34" charset="0"/>
                <a:ea typeface="Calibri" panose="020F0502020204030204" pitchFamily="34" charset="0"/>
                <a:cs typeface="Arial" panose="020B0604020202020204" pitchFamily="34" charset="0"/>
              </a:rPr>
            </a:br>
            <a:br>
              <a:rPr lang="en-CA" sz="2400" dirty="0">
                <a:effectLst/>
                <a:latin typeface="Arial" panose="020B0604020202020204" pitchFamily="34" charset="0"/>
                <a:ea typeface="Calibri" panose="020F0502020204030204" pitchFamily="34" charset="0"/>
                <a:cs typeface="Arial" panose="020B0604020202020204" pitchFamily="34" charset="0"/>
              </a:rPr>
            </a:br>
            <a:r>
              <a:rPr lang="en-CA" sz="2400" dirty="0">
                <a:effectLst/>
                <a:latin typeface="Arial" panose="020B0604020202020204" pitchFamily="34" charset="0"/>
                <a:ea typeface="Calibri" panose="020F0502020204030204" pitchFamily="34" charset="0"/>
                <a:cs typeface="Arial" panose="020B0604020202020204" pitchFamily="34" charset="0"/>
              </a:rPr>
              <a:t>The remainder of the collective agreement remains unchanged.</a:t>
            </a:r>
            <a:endParaRPr lang="en-CA" sz="2400" dirty="0">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786FF400-BF09-4D08-9416-34C0C7A219CB}"/>
              </a:ext>
            </a:extLst>
          </p:cNvPr>
          <p:cNvSpPr>
            <a:spLocks noGrp="1"/>
          </p:cNvSpPr>
          <p:nvPr>
            <p:ph type="sldNum" sz="quarter" idx="12"/>
          </p:nvPr>
        </p:nvSpPr>
        <p:spPr>
          <a:xfrm>
            <a:off x="8864972" y="6381328"/>
            <a:ext cx="2844059" cy="241001"/>
          </a:xfrm>
        </p:spPr>
        <p:txBody>
          <a:bodyPr/>
          <a:lstStyle/>
          <a:p>
            <a:fld id="{A3F31473-23EB-4724-8B59-FE6D21D89FA4}" type="slidenum">
              <a:rPr lang="en-CA" smtClean="0"/>
              <a:pPr/>
              <a:t>2</a:t>
            </a:fld>
            <a:endParaRPr lang="en-CA"/>
          </a:p>
        </p:txBody>
      </p:sp>
    </p:spTree>
    <p:extLst>
      <p:ext uri="{BB962C8B-B14F-4D97-AF65-F5344CB8AC3E}">
        <p14:creationId xmlns:p14="http://schemas.microsoft.com/office/powerpoint/2010/main" val="307419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A8ECD-9A7E-784D-99BF-FAE8806484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270012-1C4A-DE13-6CA2-8F403958F85A}"/>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25A5E99-0FB8-F36D-DCC4-723BAE12EF78}"/>
              </a:ext>
            </a:extLst>
          </p:cNvPr>
          <p:cNvSpPr>
            <a:spLocks noGrp="1"/>
          </p:cNvSpPr>
          <p:nvPr>
            <p:ph type="sldNum" sz="quarter" idx="12"/>
          </p:nvPr>
        </p:nvSpPr>
        <p:spPr/>
        <p:txBody>
          <a:bodyPr/>
          <a:lstStyle/>
          <a:p>
            <a:fld id="{A3F31473-23EB-4724-8B59-FE6D21D89FA4}" type="slidenum">
              <a:rPr lang="en-CA" smtClean="0"/>
              <a:t>20</a:t>
            </a:fld>
            <a:endParaRPr lang="en-CA"/>
          </a:p>
        </p:txBody>
      </p:sp>
      <p:sp>
        <p:nvSpPr>
          <p:cNvPr id="3" name="Content Placeholder 2">
            <a:extLst>
              <a:ext uri="{FF2B5EF4-FFF2-40B4-BE49-F238E27FC236}">
                <a16:creationId xmlns:a16="http://schemas.microsoft.com/office/drawing/2014/main" id="{6466F6DA-1560-8A52-BDAB-910862A32D93}"/>
              </a:ext>
            </a:extLst>
          </p:cNvPr>
          <p:cNvSpPr>
            <a:spLocks noGrp="1"/>
          </p:cNvSpPr>
          <p:nvPr>
            <p:ph idx="4294967295"/>
          </p:nvPr>
        </p:nvSpPr>
        <p:spPr>
          <a:xfrm>
            <a:off x="549796" y="0"/>
            <a:ext cx="11285153" cy="6380460"/>
          </a:xfrm>
        </p:spPr>
        <p:txBody>
          <a:bodyPr>
            <a:noAutofit/>
          </a:bodyPr>
          <a:lstStyle/>
          <a:p>
            <a:pPr marL="0" indent="0">
              <a:buNone/>
            </a:pPr>
            <a:r>
              <a:rPr lang="en-CA"/>
              <a:t>	11.2.3	Salary Adjustments through Transfer, Promotion, or Review</a:t>
            </a:r>
          </a:p>
          <a:p>
            <a:pPr marL="0" indent="0">
              <a:buNone/>
            </a:pPr>
            <a:r>
              <a:rPr lang="en-CA"/>
              <a:t>		If an employee transfers into a different position, their wage will be placed 		within the salary </a:t>
            </a:r>
            <a:r>
              <a:rPr lang="en-CA" strike="dblStrike"/>
              <a:t>range</a:t>
            </a:r>
            <a:r>
              <a:rPr lang="en-CA"/>
              <a:t> </a:t>
            </a:r>
            <a:r>
              <a:rPr lang="en-CA" b="1"/>
              <a:t>phase and step </a:t>
            </a:r>
            <a:r>
              <a:rPr lang="en-CA"/>
              <a:t>for the new position.</a:t>
            </a:r>
          </a:p>
          <a:p>
            <a:pPr marL="0" indent="0">
              <a:buNone/>
            </a:pPr>
            <a:r>
              <a:rPr lang="en-CA"/>
              <a:t>		If an employee </a:t>
            </a:r>
            <a:r>
              <a:rPr lang="en-CA" b="1"/>
              <a:t>is promoted or an employee's</a:t>
            </a:r>
            <a:r>
              <a:rPr lang="en-CA"/>
              <a:t> position is </a:t>
            </a:r>
            <a:r>
              <a:rPr lang="en-CA" strike="dblStrike"/>
              <a:t>promoted or</a:t>
            </a:r>
            <a:r>
              <a:rPr lang="en-CA"/>
              <a:t> 			reclassified </a:t>
            </a:r>
            <a:r>
              <a:rPr lang="en-CA" strike="dblStrike"/>
              <a:t>into a different family and/or</a:t>
            </a:r>
            <a:r>
              <a:rPr lang="en-CA"/>
              <a:t> </a:t>
            </a:r>
            <a:r>
              <a:rPr lang="en-CA" b="1"/>
              <a:t>to a </a:t>
            </a:r>
            <a:r>
              <a:rPr lang="en-CA"/>
              <a:t>higher phase, their wage 			will be placed within the salary </a:t>
            </a:r>
            <a:r>
              <a:rPr lang="en-CA" b="1"/>
              <a:t>phase and step</a:t>
            </a:r>
            <a:r>
              <a:rPr lang="en-CA"/>
              <a:t> </a:t>
            </a:r>
            <a:r>
              <a:rPr lang="en-CA" strike="dblStrike"/>
              <a:t>range</a:t>
            </a:r>
            <a:r>
              <a:rPr lang="en-CA"/>
              <a:t> for the new position. 		If </a:t>
            </a:r>
            <a:r>
              <a:rPr lang="en-CA" b="1"/>
              <a:t>an employee is promoted into a higher phase or </a:t>
            </a:r>
            <a:r>
              <a:rPr lang="en-CA"/>
              <a:t>a position is placed 		in a higher phase, </a:t>
            </a:r>
            <a:r>
              <a:rPr lang="en-CA" b="1"/>
              <a:t>the employee will move to the appropriate step in 			the determined phase, with </a:t>
            </a:r>
            <a:r>
              <a:rPr lang="en-CA"/>
              <a:t>a minimum increase of four percent (4</a:t>
            </a:r>
            <a:r>
              <a:rPr lang="en-CA" b="1"/>
              <a:t>%), 			rounded up to the nearest step</a:t>
            </a:r>
            <a:r>
              <a:rPr lang="en-CA"/>
              <a:t> </a:t>
            </a:r>
            <a:r>
              <a:rPr lang="en-CA" strike="dblStrike"/>
              <a:t>will be realized</a:t>
            </a:r>
            <a:r>
              <a:rPr lang="en-CA"/>
              <a:t>.</a:t>
            </a:r>
          </a:p>
          <a:p>
            <a:pPr marL="0" indent="0">
              <a:buNone/>
            </a:pPr>
            <a:r>
              <a:rPr lang="en-CA"/>
              <a:t>		If an employee's current wage is above the wage range, the wage will 			remain red-circled.</a:t>
            </a:r>
          </a:p>
          <a:p>
            <a:pPr marL="0" indent="0">
              <a:buNone/>
            </a:pPr>
            <a:r>
              <a:rPr lang="en-CA"/>
              <a:t>		Employees will be informed of any change by Human Resources.</a:t>
            </a:r>
          </a:p>
          <a:p>
            <a:pPr marL="0" indent="0">
              <a:buNone/>
            </a:pPr>
            <a:r>
              <a:rPr lang="en-CA"/>
              <a:t>		The effective date for any wage adjustments shall be the pay period 			following the date the application was submitted by the applicant to their 			reporting manager. Wage adjustments will be processed after the thirty 			(30) day appeal period, under Article 11.2.4, has lapsed.</a:t>
            </a:r>
          </a:p>
        </p:txBody>
      </p:sp>
    </p:spTree>
    <p:extLst>
      <p:ext uri="{BB962C8B-B14F-4D97-AF65-F5344CB8AC3E}">
        <p14:creationId xmlns:p14="http://schemas.microsoft.com/office/powerpoint/2010/main" val="11214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87059-144C-75D6-3430-07C6181C99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E19A5C-C8D2-85B6-DD16-27A535B6A183}"/>
              </a:ext>
            </a:extLst>
          </p:cNvPr>
          <p:cNvSpPr>
            <a:spLocks noGrp="1"/>
          </p:cNvSpPr>
          <p:nvPr>
            <p:ph type="title"/>
          </p:nvPr>
        </p:nvSpPr>
        <p:spPr>
          <a:xfrm>
            <a:off x="0" y="6382691"/>
            <a:ext cx="12188825" cy="477540"/>
          </a:xfrm>
        </p:spPr>
        <p:txBody>
          <a:bodyPr/>
          <a:lstStyle/>
          <a:p>
            <a:endParaRPr lang="en-CA"/>
          </a:p>
        </p:txBody>
      </p:sp>
      <p:sp>
        <p:nvSpPr>
          <p:cNvPr id="4" name="Slide Number Placeholder 3">
            <a:extLst>
              <a:ext uri="{FF2B5EF4-FFF2-40B4-BE49-F238E27FC236}">
                <a16:creationId xmlns:a16="http://schemas.microsoft.com/office/drawing/2014/main" id="{560F59B7-25AD-4973-E8BB-28CF13D85A32}"/>
              </a:ext>
            </a:extLst>
          </p:cNvPr>
          <p:cNvSpPr>
            <a:spLocks noGrp="1"/>
          </p:cNvSpPr>
          <p:nvPr>
            <p:ph type="sldNum" sz="quarter" idx="12"/>
          </p:nvPr>
        </p:nvSpPr>
        <p:spPr/>
        <p:txBody>
          <a:bodyPr/>
          <a:lstStyle/>
          <a:p>
            <a:fld id="{A3F31473-23EB-4724-8B59-FE6D21D89FA4}" type="slidenum">
              <a:rPr lang="en-CA" smtClean="0"/>
              <a:t>21</a:t>
            </a:fld>
            <a:endParaRPr lang="en-CA"/>
          </a:p>
        </p:txBody>
      </p:sp>
      <p:sp>
        <p:nvSpPr>
          <p:cNvPr id="3" name="Content Placeholder 2">
            <a:extLst>
              <a:ext uri="{FF2B5EF4-FFF2-40B4-BE49-F238E27FC236}">
                <a16:creationId xmlns:a16="http://schemas.microsoft.com/office/drawing/2014/main" id="{25B90BA5-CB1D-601C-CDD6-96316194ED9E}"/>
              </a:ext>
            </a:extLst>
          </p:cNvPr>
          <p:cNvSpPr>
            <a:spLocks noGrp="1"/>
          </p:cNvSpPr>
          <p:nvPr>
            <p:ph idx="4294967295"/>
          </p:nvPr>
        </p:nvSpPr>
        <p:spPr>
          <a:xfrm>
            <a:off x="1" y="0"/>
            <a:ext cx="11991702" cy="5769204"/>
          </a:xfrm>
        </p:spPr>
        <p:txBody>
          <a:bodyPr>
            <a:noAutofit/>
          </a:bodyPr>
          <a:lstStyle/>
          <a:p>
            <a:pPr marL="0" indent="0">
              <a:buNone/>
            </a:pPr>
            <a:r>
              <a:rPr lang="en-CA" dirty="0"/>
              <a:t>	</a:t>
            </a:r>
            <a:r>
              <a:rPr lang="en-CA" sz="2170" dirty="0"/>
              <a:t>11.2.4 	Appeal of Position Review Decisions</a:t>
            </a:r>
          </a:p>
          <a:p>
            <a:pPr marL="0" indent="0">
              <a:buNone/>
            </a:pPr>
            <a:r>
              <a:rPr lang="en-CA" sz="2170" dirty="0"/>
              <a:t>		Either party may request an appeal within thirty (30) calendar days of receipt of 		the written decision by Human Resources. The Joint Appeal Committee 			(consisting of two (2) CUPE and two (2) management representatives appointed 		by the parties) will review these requests and render a decision. All appeal 			decisions are final and not subject to the grievance procedure. In the event the 		Joint Appeal Committee does not reach consensus, the parties will seek the 		assistance of a mutually agreed-to and paid for third party expert whose 			decision shall be final and binding. A position which has been the subject of an 		appeal may not be the subject of another review (and appeal) until twelve (12) 		months have elapsed since the appeal decision was rendered.</a:t>
            </a:r>
          </a:p>
          <a:p>
            <a:pPr marL="0" indent="0">
              <a:buNone/>
            </a:pPr>
            <a:r>
              <a:rPr lang="en-CA" sz="2170" dirty="0"/>
              <a:t>		The effective date for any wage adjustments shall be the pay period following 		the date the application was submitted by the applicant to their reporting 			manager. Wage adjustments will be at </a:t>
            </a:r>
            <a:r>
              <a:rPr lang="en-CA" sz="2170" b="1" dirty="0"/>
              <a:t>the appropriate step in the determined 		phase, with </a:t>
            </a:r>
            <a:r>
              <a:rPr lang="en-CA" sz="2170" dirty="0"/>
              <a:t>a minimum </a:t>
            </a:r>
            <a:r>
              <a:rPr lang="en-CA" sz="2170" b="1" dirty="0"/>
              <a:t>increase </a:t>
            </a:r>
            <a:r>
              <a:rPr lang="en-CA" sz="2170" dirty="0"/>
              <a:t>of four percent (4%), </a:t>
            </a:r>
            <a:r>
              <a:rPr lang="en-CA" sz="2170" b="1" dirty="0"/>
              <a:t>rounded up to the 		nearest step</a:t>
            </a:r>
            <a:r>
              <a:rPr lang="en-CA" sz="2170" dirty="0"/>
              <a:t>. </a:t>
            </a:r>
          </a:p>
          <a:p>
            <a:pPr marL="0" indent="0">
              <a:buNone/>
            </a:pPr>
            <a:r>
              <a:rPr lang="en-CA" sz="2170" dirty="0"/>
              <a:t>		Notwithstanding the above, no employee will have a reduction in base wage as 		a result of this process. Wage adjustments will be processed after the appeal 		decision is rendered.</a:t>
            </a:r>
          </a:p>
        </p:txBody>
      </p:sp>
    </p:spTree>
    <p:extLst>
      <p:ext uri="{BB962C8B-B14F-4D97-AF65-F5344CB8AC3E}">
        <p14:creationId xmlns:p14="http://schemas.microsoft.com/office/powerpoint/2010/main" val="176715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5B9D0-2609-137B-21D0-63C20568155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A3EA9B-2C5C-3966-8425-1B88084D4DCC}"/>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8C5C57FE-7E7E-589D-E9C2-7CD9DA63FCEF}"/>
              </a:ext>
            </a:extLst>
          </p:cNvPr>
          <p:cNvSpPr>
            <a:spLocks noGrp="1"/>
          </p:cNvSpPr>
          <p:nvPr>
            <p:ph type="sldNum" sz="quarter" idx="12"/>
          </p:nvPr>
        </p:nvSpPr>
        <p:spPr/>
        <p:txBody>
          <a:bodyPr/>
          <a:lstStyle/>
          <a:p>
            <a:fld id="{A3F31473-23EB-4724-8B59-FE6D21D89FA4}" type="slidenum">
              <a:rPr lang="en-CA" smtClean="0"/>
              <a:t>22</a:t>
            </a:fld>
            <a:endParaRPr lang="en-CA"/>
          </a:p>
        </p:txBody>
      </p:sp>
      <p:sp>
        <p:nvSpPr>
          <p:cNvPr id="3" name="Content Placeholder 2">
            <a:extLst>
              <a:ext uri="{FF2B5EF4-FFF2-40B4-BE49-F238E27FC236}">
                <a16:creationId xmlns:a16="http://schemas.microsoft.com/office/drawing/2014/main" id="{247533E4-1A7F-292D-8323-5F4408DBC163}"/>
              </a:ext>
            </a:extLst>
          </p:cNvPr>
          <p:cNvSpPr>
            <a:spLocks noGrp="1"/>
          </p:cNvSpPr>
          <p:nvPr>
            <p:ph idx="4294967295"/>
          </p:nvPr>
        </p:nvSpPr>
        <p:spPr>
          <a:xfrm>
            <a:off x="549796" y="653256"/>
            <a:ext cx="11041881" cy="5551488"/>
          </a:xfrm>
        </p:spPr>
        <p:txBody>
          <a:bodyPr>
            <a:noAutofit/>
          </a:bodyPr>
          <a:lstStyle/>
          <a:p>
            <a:pPr marL="0" indent="0">
              <a:buNone/>
            </a:pPr>
            <a:r>
              <a:rPr lang="en-CA"/>
              <a:t>11.3 </a:t>
            </a:r>
            <a:r>
              <a:rPr lang="en-CA" strike="dblStrike"/>
              <a:t>Regular Increment </a:t>
            </a:r>
            <a:r>
              <a:rPr lang="en-CA" b="1"/>
              <a:t>Step Advancement</a:t>
            </a:r>
            <a:endParaRPr lang="en-CA"/>
          </a:p>
          <a:p>
            <a:pPr marL="0" indent="0">
              <a:buNone/>
            </a:pPr>
            <a:r>
              <a:rPr lang="en-CA"/>
              <a:t>	11.3.1	</a:t>
            </a:r>
            <a:r>
              <a:rPr lang="en-CA" b="1"/>
              <a:t>After each completed year of service,</a:t>
            </a:r>
            <a:r>
              <a:rPr lang="en-CA"/>
              <a:t> </a:t>
            </a:r>
            <a:r>
              <a:rPr lang="en-CA" b="1"/>
              <a:t>employees will increase by 		one (1) step within the wage schedule up to the maximum step of 		their positions’ phase. </a:t>
            </a:r>
            <a:endParaRPr lang="en-CA"/>
          </a:p>
          <a:p>
            <a:pPr marL="0" indent="0">
              <a:buNone/>
            </a:pPr>
            <a:r>
              <a:rPr lang="en-CA" b="1"/>
              <a:t>		As per the definition of service, the employee’s service date will be 		adjusted for leaves of absence without pay in excess of thirty-one 		(31) calendar days. When an employee’s service date is adjusted, 		the annual date to increase by one (1) step will be adjusted 			accordingly. </a:t>
            </a:r>
            <a:endParaRPr lang="en-CA"/>
          </a:p>
          <a:p>
            <a:pPr marL="0" indent="0">
              <a:buNone/>
            </a:pPr>
            <a:r>
              <a:rPr lang="en-CA"/>
              <a:t>		</a:t>
            </a:r>
            <a:r>
              <a:rPr lang="en-CA" strike="dblStrike"/>
              <a:t>Two percent (2%) increments up to the maximum of the wage range are </a:t>
            </a:r>
            <a:r>
              <a:rPr lang="en-CA"/>
              <a:t>		</a:t>
            </a:r>
            <a:r>
              <a:rPr lang="en-CA" strike="dblStrike"/>
              <a:t>provided annually (commencing January 1, 2007 and</a:t>
            </a:r>
            <a:r>
              <a:rPr lang="en-CA"/>
              <a:t> </a:t>
            </a:r>
            <a:r>
              <a:rPr lang="en-CA" strike="dblStrike"/>
              <a:t>each January 1 </a:t>
            </a:r>
            <a:r>
              <a:rPr lang="en-CA"/>
              <a:t>		</a:t>
            </a:r>
            <a:r>
              <a:rPr lang="en-CA" strike="dblStrike"/>
              <a:t>thereafter)</a:t>
            </a:r>
            <a:r>
              <a:rPr lang="en-CA"/>
              <a:t> </a:t>
            </a:r>
            <a:r>
              <a:rPr lang="en-CA" strike="dblStrike"/>
              <a:t>to recognize growth in proficiency from experience and a </a:t>
            </a:r>
            <a:r>
              <a:rPr lang="en-CA"/>
              <a:t>		</a:t>
            </a:r>
            <a:r>
              <a:rPr lang="en-CA" strike="dblStrike"/>
              <a:t>satisfactory level of performance to employees with greater than one (1) </a:t>
            </a:r>
            <a:r>
              <a:rPr lang="en-CA"/>
              <a:t>		</a:t>
            </a:r>
            <a:r>
              <a:rPr lang="en-CA" strike="dblStrike"/>
              <a:t>year of continuous service</a:t>
            </a:r>
            <a:r>
              <a:rPr lang="en-CA"/>
              <a:t>. </a:t>
            </a:r>
            <a:r>
              <a:rPr lang="en-CA" strike="dblStrike"/>
              <a:t>Employees with less than one (1) year of </a:t>
            </a:r>
            <a:r>
              <a:rPr lang="en-CA"/>
              <a:t>		</a:t>
            </a:r>
            <a:r>
              <a:rPr lang="en-CA" strike="dblStrike"/>
              <a:t>continuous service will be eligible for a pro-rated increment on the basis </a:t>
            </a:r>
            <a:r>
              <a:rPr lang="en-CA"/>
              <a:t>		</a:t>
            </a:r>
            <a:r>
              <a:rPr lang="en-CA" strike="dblStrike"/>
              <a:t>of the number of days by which their employment precedes January 1.</a:t>
            </a:r>
            <a:endParaRPr lang="en-CA"/>
          </a:p>
        </p:txBody>
      </p:sp>
    </p:spTree>
    <p:extLst>
      <p:ext uri="{BB962C8B-B14F-4D97-AF65-F5344CB8AC3E}">
        <p14:creationId xmlns:p14="http://schemas.microsoft.com/office/powerpoint/2010/main" val="424123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263E-E6E5-6FF1-E95F-DCABB78E9F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6EF0C1B-89B3-D016-066D-7B98D980EF9D}"/>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E1C2D562-D0E7-E643-4FC1-B3CB2AF1D62D}"/>
              </a:ext>
            </a:extLst>
          </p:cNvPr>
          <p:cNvSpPr>
            <a:spLocks noGrp="1"/>
          </p:cNvSpPr>
          <p:nvPr>
            <p:ph type="sldNum" sz="quarter" idx="12"/>
          </p:nvPr>
        </p:nvSpPr>
        <p:spPr/>
        <p:txBody>
          <a:bodyPr/>
          <a:lstStyle/>
          <a:p>
            <a:fld id="{A3F31473-23EB-4724-8B59-FE6D21D89FA4}" type="slidenum">
              <a:rPr lang="en-CA" smtClean="0"/>
              <a:t>23</a:t>
            </a:fld>
            <a:endParaRPr lang="en-CA"/>
          </a:p>
        </p:txBody>
      </p:sp>
      <p:sp>
        <p:nvSpPr>
          <p:cNvPr id="3" name="Content Placeholder 2">
            <a:extLst>
              <a:ext uri="{FF2B5EF4-FFF2-40B4-BE49-F238E27FC236}">
                <a16:creationId xmlns:a16="http://schemas.microsoft.com/office/drawing/2014/main" id="{92673146-01A8-D56A-39E0-854A5A32AAE7}"/>
              </a:ext>
            </a:extLst>
          </p:cNvPr>
          <p:cNvSpPr>
            <a:spLocks noGrp="1"/>
          </p:cNvSpPr>
          <p:nvPr>
            <p:ph idx="4294967295"/>
          </p:nvPr>
        </p:nvSpPr>
        <p:spPr>
          <a:xfrm>
            <a:off x="549796" y="653256"/>
            <a:ext cx="11041881" cy="5551488"/>
          </a:xfrm>
        </p:spPr>
        <p:txBody>
          <a:bodyPr>
            <a:noAutofit/>
          </a:bodyPr>
          <a:lstStyle/>
          <a:p>
            <a:pPr marL="0" indent="0">
              <a:buNone/>
            </a:pPr>
            <a:r>
              <a:rPr lang="en-CA"/>
              <a:t>	</a:t>
            </a:r>
            <a:r>
              <a:rPr lang="en-CA" strike="dblStrike"/>
              <a:t>11.3.2	If an employee's performance is rated unsatisfactory the two percent </a:t>
            </a:r>
            <a:r>
              <a:rPr lang="en-CA"/>
              <a:t>		</a:t>
            </a:r>
            <a:r>
              <a:rPr lang="en-CA" strike="dblStrike"/>
              <a:t>(2%) increment may be withheld. An employee's performance may only </a:t>
            </a:r>
            <a:r>
              <a:rPr lang="en-CA"/>
              <a:t>		</a:t>
            </a:r>
            <a:r>
              <a:rPr lang="en-CA" strike="dblStrike"/>
              <a:t>be rated as unsatisfactory if the employee fails to meet communicated </a:t>
            </a:r>
            <a:r>
              <a:rPr lang="en-CA"/>
              <a:t>		</a:t>
            </a:r>
            <a:r>
              <a:rPr lang="en-CA" strike="dblStrike"/>
              <a:t>performance expectations. A disciplinary record, where a penalty has </a:t>
            </a:r>
            <a:r>
              <a:rPr lang="en-CA"/>
              <a:t>		</a:t>
            </a:r>
            <a:r>
              <a:rPr lang="en-CA" strike="dblStrike"/>
              <a:t>already been imposed, will not itself be a basis for an unsatisfactory </a:t>
            </a:r>
            <a:r>
              <a:rPr lang="en-CA"/>
              <a:t>		</a:t>
            </a:r>
            <a:r>
              <a:rPr lang="en-CA" strike="dblStrike"/>
              <a:t>performance rating.</a:t>
            </a:r>
            <a:endParaRPr lang="en-CA"/>
          </a:p>
          <a:p>
            <a:pPr marL="0" indent="0">
              <a:buNone/>
            </a:pPr>
            <a:r>
              <a:rPr lang="en-CA"/>
              <a:t>	</a:t>
            </a:r>
            <a:r>
              <a:rPr lang="en-CA" strike="dblStrike"/>
              <a:t>11.3.3	Where an employee has had an increment withheld in the preceding </a:t>
            </a:r>
            <a:r>
              <a:rPr lang="en-CA"/>
              <a:t>		</a:t>
            </a:r>
            <a:r>
              <a:rPr lang="en-CA" strike="dblStrike"/>
              <a:t>year for unsatisfactory performance and where the employee is eligible </a:t>
            </a:r>
            <a:r>
              <a:rPr lang="en-CA"/>
              <a:t>		</a:t>
            </a:r>
            <a:r>
              <a:rPr lang="en-CA" strike="dblStrike"/>
              <a:t>for and receives an increment in the following year, then the withheld two </a:t>
            </a:r>
            <a:r>
              <a:rPr lang="en-CA"/>
              <a:t>		</a:t>
            </a:r>
            <a:r>
              <a:rPr lang="en-CA" strike="dblStrike"/>
              <a:t>percent (2%) increment will be added to the following year's increment </a:t>
            </a:r>
            <a:r>
              <a:rPr lang="en-CA"/>
              <a:t>		</a:t>
            </a:r>
            <a:r>
              <a:rPr lang="en-CA" strike="dblStrike"/>
              <a:t>and paid from the date of that following year's increment forward, but not </a:t>
            </a:r>
            <a:r>
              <a:rPr lang="en-CA"/>
              <a:t>		</a:t>
            </a:r>
            <a:r>
              <a:rPr lang="en-CA" strike="dblStrike"/>
              <a:t>paid retroactively for the year it was withheld, subject to the range 	</a:t>
            </a:r>
            <a:r>
              <a:rPr lang="en-CA"/>
              <a:t>		</a:t>
            </a:r>
            <a:r>
              <a:rPr lang="en-CA" strike="dblStrike"/>
              <a:t>maximums.</a:t>
            </a:r>
            <a:endParaRPr lang="en-CA"/>
          </a:p>
          <a:p>
            <a:pPr marL="0" indent="0">
              <a:buNone/>
            </a:pPr>
            <a:endParaRPr lang="en-CA"/>
          </a:p>
        </p:txBody>
      </p:sp>
    </p:spTree>
    <p:extLst>
      <p:ext uri="{BB962C8B-B14F-4D97-AF65-F5344CB8AC3E}">
        <p14:creationId xmlns:p14="http://schemas.microsoft.com/office/powerpoint/2010/main" val="26424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0E34C-C930-1D44-B78F-3D85E7D505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1D824D-40E5-E7BF-8D8A-B9A64BFE3F4C}"/>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054D25F2-FFF0-CAF4-49E3-17DBC6F405C8}"/>
              </a:ext>
            </a:extLst>
          </p:cNvPr>
          <p:cNvSpPr>
            <a:spLocks noGrp="1"/>
          </p:cNvSpPr>
          <p:nvPr>
            <p:ph type="sldNum" sz="quarter" idx="12"/>
          </p:nvPr>
        </p:nvSpPr>
        <p:spPr/>
        <p:txBody>
          <a:bodyPr/>
          <a:lstStyle/>
          <a:p>
            <a:fld id="{A3F31473-23EB-4724-8B59-FE6D21D89FA4}" type="slidenum">
              <a:rPr lang="en-CA" smtClean="0"/>
              <a:t>24</a:t>
            </a:fld>
            <a:endParaRPr lang="en-CA"/>
          </a:p>
        </p:txBody>
      </p:sp>
      <p:sp>
        <p:nvSpPr>
          <p:cNvPr id="3" name="Content Placeholder 2">
            <a:extLst>
              <a:ext uri="{FF2B5EF4-FFF2-40B4-BE49-F238E27FC236}">
                <a16:creationId xmlns:a16="http://schemas.microsoft.com/office/drawing/2014/main" id="{48D52A4F-E374-45A2-5002-DF85928652A1}"/>
              </a:ext>
            </a:extLst>
          </p:cNvPr>
          <p:cNvSpPr>
            <a:spLocks noGrp="1"/>
          </p:cNvSpPr>
          <p:nvPr>
            <p:ph idx="4294967295"/>
          </p:nvPr>
        </p:nvSpPr>
        <p:spPr>
          <a:xfrm>
            <a:off x="549796" y="653256"/>
            <a:ext cx="11041881" cy="5551488"/>
          </a:xfrm>
        </p:spPr>
        <p:txBody>
          <a:bodyPr>
            <a:noAutofit/>
          </a:bodyPr>
          <a:lstStyle/>
          <a:p>
            <a:pPr marL="0" indent="0">
              <a:buNone/>
            </a:pPr>
            <a:r>
              <a:rPr lang="en-CA"/>
              <a:t>	</a:t>
            </a:r>
            <a:r>
              <a:rPr lang="en-CA" strike="dblStrike"/>
              <a:t>11.3.4	An employee, within thirty (30) days of being notified by Human 	</a:t>
            </a:r>
            <a:r>
              <a:rPr lang="en-CA"/>
              <a:t>		</a:t>
            </a:r>
            <a:r>
              <a:rPr lang="en-CA" strike="dblStrike"/>
              <a:t>Resources that their increment is being withheld, may appeal the 	</a:t>
            </a:r>
            <a:r>
              <a:rPr lang="en-CA"/>
              <a:t>		</a:t>
            </a:r>
            <a:r>
              <a:rPr lang="en-CA" strike="dblStrike"/>
              <a:t>withholding of their increment on the basis of unsatisfactory 	</a:t>
            </a:r>
            <a:r>
              <a:rPr lang="en-CA"/>
              <a:t>		</a:t>
            </a:r>
            <a:r>
              <a:rPr lang="en-CA" strike="dblStrike"/>
              <a:t>performance. The Joint Appeal Committee (consisting of two (2) CUPE </a:t>
            </a:r>
            <a:r>
              <a:rPr lang="en-CA"/>
              <a:t>		</a:t>
            </a:r>
            <a:r>
              <a:rPr lang="en-CA" strike="dblStrike"/>
              <a:t>and two (2) management representatives appointed by the parties) will </a:t>
            </a:r>
            <a:r>
              <a:rPr lang="en-CA"/>
              <a:t>		</a:t>
            </a:r>
            <a:r>
              <a:rPr lang="en-CA" strike="dblStrike"/>
              <a:t>review these appeals and render a decision within sixty (60) days or </a:t>
            </a:r>
            <a:r>
              <a:rPr lang="en-CA"/>
              <a:t>		</a:t>
            </a:r>
            <a:r>
              <a:rPr lang="en-CA" strike="dblStrike"/>
              <a:t>such longer time as the committee may agree. All appeal decisions are </a:t>
            </a:r>
            <a:r>
              <a:rPr lang="en-CA"/>
              <a:t>		</a:t>
            </a:r>
            <a:r>
              <a:rPr lang="en-CA" strike="dblStrike"/>
              <a:t>final and not subject to the grievance procedure. In the event the Joint </a:t>
            </a:r>
            <a:r>
              <a:rPr lang="en-CA"/>
              <a:t>		</a:t>
            </a:r>
            <a:r>
              <a:rPr lang="en-CA" strike="dblStrike"/>
              <a:t>Appeal Committee does not reach consensus, the parties will seek the </a:t>
            </a:r>
            <a:r>
              <a:rPr lang="en-CA"/>
              <a:t>		</a:t>
            </a:r>
            <a:r>
              <a:rPr lang="en-CA" strike="dblStrike"/>
              <a:t>assistance of a mutually agreed to and paid for third party expert who, if </a:t>
            </a:r>
            <a:r>
              <a:rPr lang="en-CA"/>
              <a:t>		</a:t>
            </a:r>
            <a:r>
              <a:rPr lang="en-CA" strike="dblStrike"/>
              <a:t>unable to bring about a consensus, may render a final and binding </a:t>
            </a:r>
            <a:r>
              <a:rPr lang="en-CA"/>
              <a:t>		</a:t>
            </a:r>
            <a:r>
              <a:rPr lang="en-CA" strike="dblStrike"/>
              <a:t>decisions.</a:t>
            </a:r>
            <a:endParaRPr lang="en-CA"/>
          </a:p>
          <a:p>
            <a:pPr marL="0" indent="0">
              <a:buNone/>
            </a:pPr>
            <a:r>
              <a:rPr lang="en-US"/>
              <a:t>	11.6.2	</a:t>
            </a:r>
            <a:r>
              <a:rPr lang="en-CA"/>
              <a:t>Notwithstanding Article 11.6.1, the Employer may establish new student 		positions within the Scope of CUPE 1975. Accordingly, new positions will 		be placed within the current range of established FAPA rates by mutual 		agreement between Human Resources and CUPE 1975 based on a 		review of the position </a:t>
            </a:r>
            <a:r>
              <a:rPr lang="en-CA" strike="dblStrike"/>
              <a:t>profile</a:t>
            </a:r>
            <a:r>
              <a:rPr lang="en-CA"/>
              <a:t> </a:t>
            </a:r>
            <a:r>
              <a:rPr lang="en-CA" b="1"/>
              <a:t>description </a:t>
            </a:r>
            <a:r>
              <a:rPr lang="en-CA"/>
              <a:t>developed by the Employer.</a:t>
            </a:r>
          </a:p>
        </p:txBody>
      </p:sp>
    </p:spTree>
    <p:extLst>
      <p:ext uri="{BB962C8B-B14F-4D97-AF65-F5344CB8AC3E}">
        <p14:creationId xmlns:p14="http://schemas.microsoft.com/office/powerpoint/2010/main" val="28966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A5882-0305-3890-7DF6-5CA0EEA1D5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FA94B7C-320A-4633-AFE3-33FF7B931394}"/>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642730C2-9F65-376B-5A0A-17C644FE6C58}"/>
              </a:ext>
            </a:extLst>
          </p:cNvPr>
          <p:cNvSpPr>
            <a:spLocks noGrp="1"/>
          </p:cNvSpPr>
          <p:nvPr>
            <p:ph type="sldNum" sz="quarter" idx="12"/>
          </p:nvPr>
        </p:nvSpPr>
        <p:spPr/>
        <p:txBody>
          <a:bodyPr/>
          <a:lstStyle/>
          <a:p>
            <a:fld id="{A3F31473-23EB-4724-8B59-FE6D21D89FA4}" type="slidenum">
              <a:rPr lang="en-CA" smtClean="0"/>
              <a:t>25</a:t>
            </a:fld>
            <a:endParaRPr lang="en-CA"/>
          </a:p>
        </p:txBody>
      </p:sp>
      <p:sp>
        <p:nvSpPr>
          <p:cNvPr id="3" name="Content Placeholder 2">
            <a:extLst>
              <a:ext uri="{FF2B5EF4-FFF2-40B4-BE49-F238E27FC236}">
                <a16:creationId xmlns:a16="http://schemas.microsoft.com/office/drawing/2014/main" id="{AEFEB6C8-5AF9-7BB7-ABA8-BE79F97A0B81}"/>
              </a:ext>
            </a:extLst>
          </p:cNvPr>
          <p:cNvSpPr>
            <a:spLocks noGrp="1"/>
          </p:cNvSpPr>
          <p:nvPr>
            <p:ph idx="4294967295"/>
          </p:nvPr>
        </p:nvSpPr>
        <p:spPr>
          <a:xfrm>
            <a:off x="549796" y="653256"/>
            <a:ext cx="11041881" cy="5551488"/>
          </a:xfrm>
        </p:spPr>
        <p:txBody>
          <a:bodyPr>
            <a:noAutofit/>
          </a:bodyPr>
          <a:lstStyle/>
          <a:p>
            <a:pPr marL="0" indent="0">
              <a:buNone/>
            </a:pPr>
            <a:r>
              <a:rPr lang="en-US" b="1"/>
              <a:t>ARTICLE 12 – LAYOFF</a:t>
            </a:r>
            <a:r>
              <a:rPr lang="en-CA" b="1"/>
              <a:t> </a:t>
            </a:r>
            <a:endParaRPr lang="en-CA"/>
          </a:p>
          <a:p>
            <a:pPr marL="0" indent="0">
              <a:buNone/>
            </a:pPr>
            <a:r>
              <a:rPr lang="en-CA"/>
              <a:t>12.1	Layoff Due to Change in or Reduction of Programs or Services</a:t>
            </a:r>
          </a:p>
          <a:p>
            <a:pPr lvl="2"/>
            <a:r>
              <a:rPr lang="en-CA" i="1"/>
              <a:t>Housekeeping changes: </a:t>
            </a:r>
            <a:endParaRPr lang="en-CA"/>
          </a:p>
          <a:p>
            <a:pPr lvl="2"/>
            <a:r>
              <a:rPr lang="en-CA" i="1"/>
              <a:t>12.1.2 change Secondment to </a:t>
            </a:r>
            <a:r>
              <a:rPr lang="en-CA" b="1" i="1"/>
              <a:t>Temporary Transfer Arrangement</a:t>
            </a:r>
            <a:endParaRPr lang="en-CA"/>
          </a:p>
          <a:p>
            <a:pPr lvl="2"/>
            <a:r>
              <a:rPr lang="en-CA" i="1"/>
              <a:t>12.1.6 change job description/profile to </a:t>
            </a:r>
            <a:r>
              <a:rPr lang="en-CA" b="1" i="1"/>
              <a:t>position description</a:t>
            </a:r>
            <a:endParaRPr lang="en-CA"/>
          </a:p>
          <a:p>
            <a:pPr lvl="2"/>
            <a:r>
              <a:rPr lang="en-CA" i="1"/>
              <a:t>12.1.7 c. </a:t>
            </a:r>
            <a:r>
              <a:rPr lang="en-CA" i="1" err="1"/>
              <a:t>i</a:t>
            </a:r>
            <a:r>
              <a:rPr lang="en-CA" i="1"/>
              <a:t>. </a:t>
            </a:r>
            <a:r>
              <a:rPr lang="en-CA"/>
              <a:t>The employee is offered a position under bumping (Article 12.1.6) and </a:t>
            </a:r>
            <a:r>
              <a:rPr lang="en-CA" b="1"/>
              <a:t>declines or </a:t>
            </a:r>
            <a:r>
              <a:rPr lang="en-CA"/>
              <a:t>fails to respond within seven (7) calendar days indicating intention to accept or not to accept the position offered; or</a:t>
            </a:r>
          </a:p>
          <a:p>
            <a:pPr marL="0" indent="0">
              <a:buNone/>
            </a:pPr>
            <a:r>
              <a:rPr lang="en-CA" sz="2400"/>
              <a:t>12.3	Technological Change </a:t>
            </a:r>
            <a:endParaRPr lang="en-CA" sz="2800"/>
          </a:p>
          <a:p>
            <a:pPr marL="0" indent="0">
              <a:buNone/>
            </a:pPr>
            <a:r>
              <a:rPr lang="en-CA" sz="2400"/>
              <a:t>	The parties recognize that the University and its employees are affected 	by the rapid expansion of knowledge and the constant modification of 	technology. This may require employees to modify their job knowledge 	and skills from time to time. </a:t>
            </a:r>
            <a:endParaRPr lang="en-CA" sz="2800"/>
          </a:p>
          <a:p>
            <a:pPr marL="768096" lvl="2" indent="0">
              <a:buNone/>
            </a:pPr>
            <a:endParaRPr lang="en-CA"/>
          </a:p>
        </p:txBody>
      </p:sp>
    </p:spTree>
    <p:extLst>
      <p:ext uri="{BB962C8B-B14F-4D97-AF65-F5344CB8AC3E}">
        <p14:creationId xmlns:p14="http://schemas.microsoft.com/office/powerpoint/2010/main" val="357690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0100-8A99-D545-4E16-28742EE02A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80B7DF-83BD-6F53-F2C9-6E85CE4180FB}"/>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463FD6E1-9CDE-6773-9DF3-3BE59E8468F2}"/>
              </a:ext>
            </a:extLst>
          </p:cNvPr>
          <p:cNvSpPr>
            <a:spLocks noGrp="1"/>
          </p:cNvSpPr>
          <p:nvPr>
            <p:ph type="sldNum" sz="quarter" idx="12"/>
          </p:nvPr>
        </p:nvSpPr>
        <p:spPr/>
        <p:txBody>
          <a:bodyPr/>
          <a:lstStyle/>
          <a:p>
            <a:fld id="{A3F31473-23EB-4724-8B59-FE6D21D89FA4}" type="slidenum">
              <a:rPr lang="en-CA" smtClean="0"/>
              <a:t>26</a:t>
            </a:fld>
            <a:endParaRPr lang="en-CA"/>
          </a:p>
        </p:txBody>
      </p:sp>
      <p:sp>
        <p:nvSpPr>
          <p:cNvPr id="3" name="Content Placeholder 2">
            <a:extLst>
              <a:ext uri="{FF2B5EF4-FFF2-40B4-BE49-F238E27FC236}">
                <a16:creationId xmlns:a16="http://schemas.microsoft.com/office/drawing/2014/main" id="{1A61E217-12AF-BDD8-2A11-9D6F96E1E721}"/>
              </a:ext>
            </a:extLst>
          </p:cNvPr>
          <p:cNvSpPr>
            <a:spLocks noGrp="1"/>
          </p:cNvSpPr>
          <p:nvPr>
            <p:ph idx="4294967295"/>
          </p:nvPr>
        </p:nvSpPr>
        <p:spPr>
          <a:xfrm>
            <a:off x="549796" y="653256"/>
            <a:ext cx="11041881" cy="5551488"/>
          </a:xfrm>
        </p:spPr>
        <p:txBody>
          <a:bodyPr>
            <a:noAutofit/>
          </a:bodyPr>
          <a:lstStyle/>
          <a:p>
            <a:pPr marL="0" indent="0">
              <a:buNone/>
            </a:pPr>
            <a:r>
              <a:rPr lang="en-CA"/>
              <a:t>	12.3.</a:t>
            </a:r>
            <a:r>
              <a:rPr lang="en-CA" strike="dblStrike"/>
              <a:t>2</a:t>
            </a:r>
            <a:r>
              <a:rPr lang="en-CA" b="1"/>
              <a:t>1</a:t>
            </a:r>
            <a:r>
              <a:rPr lang="en-CA"/>
              <a:t> Consultation </a:t>
            </a:r>
          </a:p>
          <a:p>
            <a:pPr marL="0" indent="0">
              <a:buNone/>
            </a:pPr>
            <a:r>
              <a:rPr lang="en-CA"/>
              <a:t>		In an attempt to keep employees </a:t>
            </a:r>
            <a:r>
              <a:rPr lang="en-CA" strike="dblStrike"/>
              <a:t>apprised</a:t>
            </a:r>
            <a:r>
              <a:rPr lang="en-CA"/>
              <a:t> </a:t>
            </a:r>
            <a:r>
              <a:rPr lang="en-CA" b="1"/>
              <a:t>informed </a:t>
            </a:r>
            <a:r>
              <a:rPr lang="en-CA"/>
              <a:t>of current and 		anticipated modifications to the day</a:t>
            </a:r>
            <a:r>
              <a:rPr lang="en-CA" b="1"/>
              <a:t>-</a:t>
            </a:r>
            <a:r>
              <a:rPr lang="en-CA"/>
              <a:t>to</a:t>
            </a:r>
            <a:r>
              <a:rPr lang="en-CA" b="1"/>
              <a:t>-</a:t>
            </a:r>
            <a:r>
              <a:rPr lang="en-CA"/>
              <a:t>day work techniques </a:t>
            </a:r>
            <a:r>
              <a:rPr lang="en-CA" strike="dblStrike"/>
              <a:t>of various </a:t>
            </a:r>
            <a:r>
              <a:rPr lang="en-CA"/>
              <a:t>		</a:t>
            </a:r>
            <a:r>
              <a:rPr lang="en-CA" strike="dblStrike"/>
              <a:t>occupations</a:t>
            </a:r>
            <a:r>
              <a:rPr lang="en-CA"/>
              <a:t> of employees, the Employer and the Union agree to meet 		from time to time as necessary. </a:t>
            </a:r>
            <a:r>
              <a:rPr lang="en-CA" strike="dblStrike"/>
              <a:t>In addition, when Human becomes </a:t>
            </a:r>
            <a:r>
              <a:rPr lang="en-CA"/>
              <a:t>		</a:t>
            </a:r>
            <a:r>
              <a:rPr lang="en-CA" strike="dblStrike"/>
              <a:t>aware of impending significant technological change at the Employer, it </a:t>
            </a:r>
            <a:r>
              <a:rPr lang="en-CA"/>
              <a:t>		</a:t>
            </a:r>
            <a:r>
              <a:rPr lang="en-CA" strike="dblStrike"/>
              <a:t>will undertake to call such a meeting</a:t>
            </a:r>
            <a:r>
              <a:rPr lang="en-CA" b="1"/>
              <a:t>. </a:t>
            </a:r>
            <a:endParaRPr lang="en-CA"/>
          </a:p>
          <a:p>
            <a:pPr marL="0" indent="0">
              <a:buNone/>
            </a:pPr>
            <a:r>
              <a:rPr lang="en-CA" b="1"/>
              <a:t>		</a:t>
            </a:r>
            <a:r>
              <a:rPr lang="en-CA"/>
              <a:t>In cases of technological change which directly affects conditions of 		employment, the Employer and the Union agree to enter into 			consultation</a:t>
            </a:r>
            <a:r>
              <a:rPr lang="en-CA" b="1"/>
              <a:t>,</a:t>
            </a:r>
            <a:r>
              <a:rPr lang="en-CA"/>
              <a:t> at the request of either party</a:t>
            </a:r>
            <a:r>
              <a:rPr lang="en-CA" b="1"/>
              <a:t>,</a:t>
            </a:r>
            <a:r>
              <a:rPr lang="en-CA"/>
              <a:t> </a:t>
            </a:r>
            <a:r>
              <a:rPr lang="en-CA" b="1"/>
              <a:t>prior to implementation.</a:t>
            </a:r>
            <a:endParaRPr lang="en-CA"/>
          </a:p>
          <a:p>
            <a:pPr marL="0" indent="0">
              <a:buNone/>
            </a:pPr>
            <a:r>
              <a:rPr lang="en-CA"/>
              <a:t>	</a:t>
            </a:r>
          </a:p>
        </p:txBody>
      </p:sp>
    </p:spTree>
    <p:extLst>
      <p:ext uri="{BB962C8B-B14F-4D97-AF65-F5344CB8AC3E}">
        <p14:creationId xmlns:p14="http://schemas.microsoft.com/office/powerpoint/2010/main" val="238512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3DC47-98C1-C1FD-DF45-A405B036DF8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1FADF4-531A-B2C7-C589-CF7FB2F563F9}"/>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63926C57-C6EF-ED07-E82F-235FD292D5BD}"/>
              </a:ext>
            </a:extLst>
          </p:cNvPr>
          <p:cNvSpPr>
            <a:spLocks noGrp="1"/>
          </p:cNvSpPr>
          <p:nvPr>
            <p:ph type="sldNum" sz="quarter" idx="12"/>
          </p:nvPr>
        </p:nvSpPr>
        <p:spPr/>
        <p:txBody>
          <a:bodyPr/>
          <a:lstStyle/>
          <a:p>
            <a:fld id="{A3F31473-23EB-4724-8B59-FE6D21D89FA4}" type="slidenum">
              <a:rPr lang="en-CA" smtClean="0"/>
              <a:t>27</a:t>
            </a:fld>
            <a:endParaRPr lang="en-CA"/>
          </a:p>
        </p:txBody>
      </p:sp>
      <p:sp>
        <p:nvSpPr>
          <p:cNvPr id="3" name="Content Placeholder 2">
            <a:extLst>
              <a:ext uri="{FF2B5EF4-FFF2-40B4-BE49-F238E27FC236}">
                <a16:creationId xmlns:a16="http://schemas.microsoft.com/office/drawing/2014/main" id="{58178FF3-9640-38DE-C101-7D8747142D9A}"/>
              </a:ext>
            </a:extLst>
          </p:cNvPr>
          <p:cNvSpPr>
            <a:spLocks noGrp="1"/>
          </p:cNvSpPr>
          <p:nvPr>
            <p:ph idx="4294967295"/>
          </p:nvPr>
        </p:nvSpPr>
        <p:spPr>
          <a:xfrm>
            <a:off x="549796" y="653256"/>
            <a:ext cx="11041881" cy="5551488"/>
          </a:xfrm>
        </p:spPr>
        <p:txBody>
          <a:bodyPr>
            <a:noAutofit/>
          </a:bodyPr>
          <a:lstStyle/>
          <a:p>
            <a:pPr marL="1536192" lvl="4" indent="0">
              <a:buNone/>
            </a:pPr>
            <a:r>
              <a:rPr lang="en-CA" sz="2200">
                <a:latin typeface="Arial" panose="020B0604020202020204" pitchFamily="34" charset="0"/>
                <a:cs typeface="Arial" panose="020B0604020202020204" pitchFamily="34" charset="0"/>
              </a:rPr>
              <a:t>Consultation may include such things as: </a:t>
            </a:r>
          </a:p>
          <a:p>
            <a:pPr lvl="4"/>
            <a:r>
              <a:rPr lang="en-CA" sz="2200">
                <a:latin typeface="Arial" panose="020B0604020202020204" pitchFamily="34" charset="0"/>
                <a:cs typeface="Arial" panose="020B0604020202020204" pitchFamily="34" charset="0"/>
              </a:rPr>
              <a:t>the nature of</a:t>
            </a:r>
            <a:r>
              <a:rPr lang="en-CA" sz="2200" b="1">
                <a:latin typeface="Arial" panose="020B0604020202020204" pitchFamily="34" charset="0"/>
                <a:cs typeface="Arial" panose="020B0604020202020204" pitchFamily="34" charset="0"/>
              </a:rPr>
              <a:t> the technological</a:t>
            </a:r>
            <a:r>
              <a:rPr lang="en-CA" sz="2200">
                <a:latin typeface="Arial" panose="020B0604020202020204" pitchFamily="34" charset="0"/>
                <a:cs typeface="Arial" panose="020B0604020202020204" pitchFamily="34" charset="0"/>
              </a:rPr>
              <a:t> change to be introduced</a:t>
            </a:r>
            <a:r>
              <a:rPr lang="en-CA" sz="2200" b="1">
                <a:latin typeface="Arial" panose="020B0604020202020204" pitchFamily="34" charset="0"/>
                <a:cs typeface="Arial" panose="020B0604020202020204" pitchFamily="34" charset="0"/>
              </a:rPr>
              <a:t>, including detailed description of the change and the rationale for the change</a:t>
            </a:r>
            <a:endParaRPr lang="en-CA" sz="2200">
              <a:latin typeface="Arial" panose="020B0604020202020204" pitchFamily="34" charset="0"/>
              <a:cs typeface="Arial" panose="020B0604020202020204" pitchFamily="34" charset="0"/>
            </a:endParaRPr>
          </a:p>
          <a:p>
            <a:pPr lvl="4"/>
            <a:r>
              <a:rPr lang="en-CA" sz="2200" strike="dblStrike">
                <a:latin typeface="Arial" panose="020B0604020202020204" pitchFamily="34" charset="0"/>
                <a:cs typeface="Arial" panose="020B0604020202020204" pitchFamily="34" charset="0"/>
              </a:rPr>
              <a:t>timing of such changes </a:t>
            </a:r>
            <a:r>
              <a:rPr lang="en-CA" sz="2200" b="1">
                <a:latin typeface="Arial" panose="020B0604020202020204" pitchFamily="34" charset="0"/>
                <a:cs typeface="Arial" panose="020B0604020202020204" pitchFamily="34" charset="0"/>
              </a:rPr>
              <a:t>The timing or date on which the Employer proposes to effect the technological change</a:t>
            </a:r>
            <a:r>
              <a:rPr lang="en-CA" sz="2200">
                <a:latin typeface="Arial" panose="020B0604020202020204" pitchFamily="34" charset="0"/>
                <a:cs typeface="Arial" panose="020B0604020202020204" pitchFamily="34" charset="0"/>
              </a:rPr>
              <a:t> </a:t>
            </a:r>
          </a:p>
          <a:p>
            <a:pPr lvl="4"/>
            <a:r>
              <a:rPr lang="en-CA" sz="2200" b="1">
                <a:latin typeface="Arial" panose="020B0604020202020204" pitchFamily="34" charset="0"/>
                <a:cs typeface="Arial" panose="020B0604020202020204" pitchFamily="34" charset="0"/>
              </a:rPr>
              <a:t>The effect(s) that the technological change may have on the terms and conditions or security of employment of employees.</a:t>
            </a:r>
            <a:r>
              <a:rPr lang="en-CA" sz="2200">
                <a:latin typeface="Arial" panose="020B0604020202020204" pitchFamily="34" charset="0"/>
                <a:cs typeface="Arial" panose="020B0604020202020204" pitchFamily="34" charset="0"/>
              </a:rPr>
              <a:t> </a:t>
            </a:r>
          </a:p>
          <a:p>
            <a:pPr lvl="4"/>
            <a:r>
              <a:rPr lang="en-CA" sz="2200" strike="dblStrike">
                <a:latin typeface="Arial" panose="020B0604020202020204" pitchFamily="34" charset="0"/>
                <a:cs typeface="Arial" panose="020B0604020202020204" pitchFamily="34" charset="0"/>
              </a:rPr>
              <a:t>reassignment of duties</a:t>
            </a:r>
            <a:endParaRPr lang="en-CA" sz="2200">
              <a:latin typeface="Arial" panose="020B0604020202020204" pitchFamily="34" charset="0"/>
              <a:cs typeface="Arial" panose="020B0604020202020204" pitchFamily="34" charset="0"/>
            </a:endParaRPr>
          </a:p>
          <a:p>
            <a:pPr lvl="4"/>
            <a:r>
              <a:rPr lang="en-CA" sz="2200" strike="dblStrike">
                <a:latin typeface="Arial" panose="020B0604020202020204" pitchFamily="34" charset="0"/>
                <a:cs typeface="Arial" panose="020B0604020202020204" pitchFamily="34" charset="0"/>
              </a:rPr>
              <a:t>effects on terms and conditions of employment</a:t>
            </a:r>
            <a:endParaRPr lang="en-CA" sz="2200">
              <a:latin typeface="Arial" panose="020B0604020202020204" pitchFamily="34" charset="0"/>
              <a:cs typeface="Arial" panose="020B0604020202020204" pitchFamily="34" charset="0"/>
            </a:endParaRPr>
          </a:p>
          <a:p>
            <a:pPr lvl="4"/>
            <a:r>
              <a:rPr lang="en-CA" sz="2200" strike="dblStrike">
                <a:latin typeface="Arial" panose="020B0604020202020204" pitchFamily="34" charset="0"/>
                <a:cs typeface="Arial" panose="020B0604020202020204" pitchFamily="34" charset="0"/>
              </a:rPr>
              <a:t>plans for retraining relative to existing employees adapting to new equipment or work methods</a:t>
            </a:r>
            <a:endParaRPr lang="en-CA" sz="2200">
              <a:latin typeface="Arial" panose="020B0604020202020204" pitchFamily="34" charset="0"/>
              <a:cs typeface="Arial" panose="020B0604020202020204" pitchFamily="34" charset="0"/>
            </a:endParaRPr>
          </a:p>
          <a:p>
            <a:pPr lvl="4"/>
            <a:r>
              <a:rPr lang="en-CA" sz="2200" strike="dblStrike">
                <a:latin typeface="Arial" panose="020B0604020202020204" pitchFamily="34" charset="0"/>
                <a:cs typeface="Arial" panose="020B0604020202020204" pitchFamily="34" charset="0"/>
              </a:rPr>
              <a:t>establishment of a rate of pay to be provided during training and arrangements for the costs of materials and/or tuition</a:t>
            </a:r>
            <a:endParaRPr lang="en-CA" sz="2200">
              <a:latin typeface="Arial" panose="020B0604020202020204" pitchFamily="34" charset="0"/>
              <a:cs typeface="Arial" panose="020B0604020202020204" pitchFamily="34" charset="0"/>
            </a:endParaRPr>
          </a:p>
          <a:p>
            <a:pPr lvl="4"/>
            <a:r>
              <a:rPr lang="en-CA" sz="2200" strike="dblStrike">
                <a:latin typeface="Arial" panose="020B0604020202020204" pitchFamily="34" charset="0"/>
                <a:cs typeface="Arial" panose="020B0604020202020204" pitchFamily="34" charset="0"/>
              </a:rPr>
              <a:t>arrangements for assessment of an employee’s suitability for training and arrangements for periodic assessment of an employee’s progress while in training. </a:t>
            </a:r>
            <a:r>
              <a:rPr lang="en-CA" sz="22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926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2175-2BD6-66DF-1A04-9120C2BBF5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2B3AD20-5E11-167C-ABC7-9D9D4B5B94CD}"/>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8F39995D-849C-5BC8-E71B-F9A717BD4484}"/>
              </a:ext>
            </a:extLst>
          </p:cNvPr>
          <p:cNvSpPr>
            <a:spLocks noGrp="1"/>
          </p:cNvSpPr>
          <p:nvPr>
            <p:ph type="sldNum" sz="quarter" idx="12"/>
          </p:nvPr>
        </p:nvSpPr>
        <p:spPr/>
        <p:txBody>
          <a:bodyPr/>
          <a:lstStyle/>
          <a:p>
            <a:fld id="{A3F31473-23EB-4724-8B59-FE6D21D89FA4}" type="slidenum">
              <a:rPr lang="en-CA" smtClean="0"/>
              <a:t>28</a:t>
            </a:fld>
            <a:endParaRPr lang="en-CA"/>
          </a:p>
        </p:txBody>
      </p:sp>
      <p:sp>
        <p:nvSpPr>
          <p:cNvPr id="3" name="Content Placeholder 2">
            <a:extLst>
              <a:ext uri="{FF2B5EF4-FFF2-40B4-BE49-F238E27FC236}">
                <a16:creationId xmlns:a16="http://schemas.microsoft.com/office/drawing/2014/main" id="{CC4AAF07-5434-1F17-4957-961CA66B24DD}"/>
              </a:ext>
            </a:extLst>
          </p:cNvPr>
          <p:cNvSpPr>
            <a:spLocks noGrp="1"/>
          </p:cNvSpPr>
          <p:nvPr>
            <p:ph idx="4294967295"/>
          </p:nvPr>
        </p:nvSpPr>
        <p:spPr>
          <a:xfrm>
            <a:off x="549796" y="653256"/>
            <a:ext cx="11041881" cy="5551488"/>
          </a:xfrm>
        </p:spPr>
        <p:txBody>
          <a:bodyPr>
            <a:noAutofit/>
          </a:bodyPr>
          <a:lstStyle/>
          <a:p>
            <a:pPr marL="0" indent="0">
              <a:buNone/>
            </a:pPr>
            <a:r>
              <a:rPr lang="en-CA"/>
              <a:t>		Where permanent positions are being </a:t>
            </a:r>
            <a:r>
              <a:rPr lang="en-CA" strike="dblStrike"/>
              <a:t>abolished</a:t>
            </a:r>
            <a:r>
              <a:rPr lang="en-CA"/>
              <a:t> </a:t>
            </a:r>
            <a:r>
              <a:rPr lang="en-CA" b="1"/>
              <a:t>eliminated</a:t>
            </a:r>
            <a:r>
              <a:rPr lang="en-CA"/>
              <a:t>, such 			consultation may </a:t>
            </a:r>
            <a:r>
              <a:rPr lang="en-CA" b="1"/>
              <a:t>include</a:t>
            </a:r>
            <a:r>
              <a:rPr lang="en-CA"/>
              <a:t> </a:t>
            </a:r>
            <a:r>
              <a:rPr lang="en-CA" strike="dblStrike"/>
              <a:t>be to</a:t>
            </a:r>
            <a:r>
              <a:rPr lang="en-CA"/>
              <a:t> consider</a:t>
            </a:r>
            <a:r>
              <a:rPr lang="en-CA" b="1"/>
              <a:t>ation for</a:t>
            </a:r>
            <a:r>
              <a:rPr lang="en-CA"/>
              <a:t> training and/or 			redeployment. </a:t>
            </a:r>
          </a:p>
          <a:p>
            <a:pPr marL="0" indent="0">
              <a:buNone/>
            </a:pPr>
            <a:r>
              <a:rPr lang="en-CA"/>
              <a:t>		Such training may be for an existing position on campus or may only be 		intended to supplement an employee’s skills. Where retraining and/or 		redeployment does not take place, then the provisions of Article 12</a:t>
            </a:r>
            <a:r>
              <a:rPr lang="en-CA" b="1"/>
              <a:t>.1</a:t>
            </a:r>
            <a:r>
              <a:rPr lang="en-CA"/>
              <a:t> will 		apply.	</a:t>
            </a:r>
          </a:p>
        </p:txBody>
      </p:sp>
    </p:spTree>
    <p:extLst>
      <p:ext uri="{BB962C8B-B14F-4D97-AF65-F5344CB8AC3E}">
        <p14:creationId xmlns:p14="http://schemas.microsoft.com/office/powerpoint/2010/main" val="222561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29DF5-5D75-B08C-B595-5DCB1FAA0A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63B17F-AADE-00FE-622F-FD6037660830}"/>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CD3C0EDD-226A-592E-CF46-88193EBE277D}"/>
              </a:ext>
            </a:extLst>
          </p:cNvPr>
          <p:cNvSpPr>
            <a:spLocks noGrp="1"/>
          </p:cNvSpPr>
          <p:nvPr>
            <p:ph type="sldNum" sz="quarter" idx="12"/>
          </p:nvPr>
        </p:nvSpPr>
        <p:spPr/>
        <p:txBody>
          <a:bodyPr/>
          <a:lstStyle/>
          <a:p>
            <a:fld id="{A3F31473-23EB-4724-8B59-FE6D21D89FA4}" type="slidenum">
              <a:rPr lang="en-CA" smtClean="0"/>
              <a:t>29</a:t>
            </a:fld>
            <a:endParaRPr lang="en-CA"/>
          </a:p>
        </p:txBody>
      </p:sp>
      <p:sp>
        <p:nvSpPr>
          <p:cNvPr id="3" name="Content Placeholder 2">
            <a:extLst>
              <a:ext uri="{FF2B5EF4-FFF2-40B4-BE49-F238E27FC236}">
                <a16:creationId xmlns:a16="http://schemas.microsoft.com/office/drawing/2014/main" id="{0998B3FF-764C-4043-4053-AC7B60CCC54D}"/>
              </a:ext>
            </a:extLst>
          </p:cNvPr>
          <p:cNvSpPr>
            <a:spLocks noGrp="1"/>
          </p:cNvSpPr>
          <p:nvPr>
            <p:ph idx="4294967295"/>
          </p:nvPr>
        </p:nvSpPr>
        <p:spPr>
          <a:xfrm>
            <a:off x="549796" y="653256"/>
            <a:ext cx="11041881" cy="5551488"/>
          </a:xfrm>
        </p:spPr>
        <p:txBody>
          <a:bodyPr>
            <a:noAutofit/>
          </a:bodyPr>
          <a:lstStyle/>
          <a:p>
            <a:pPr marL="0" indent="0">
              <a:buNone/>
            </a:pPr>
            <a:r>
              <a:rPr lang="en-CA"/>
              <a:t>	12.3.</a:t>
            </a:r>
            <a:r>
              <a:rPr lang="en-CA" strike="dblStrike"/>
              <a:t>1</a:t>
            </a:r>
            <a:r>
              <a:rPr lang="en-CA" b="1"/>
              <a:t>2</a:t>
            </a:r>
            <a:r>
              <a:rPr lang="en-CA"/>
              <a:t> Reduction in Work Force</a:t>
            </a:r>
          </a:p>
          <a:p>
            <a:pPr marL="0" indent="0">
              <a:buNone/>
            </a:pPr>
            <a:r>
              <a:rPr lang="en-CA"/>
              <a:t>		If the work force is reduced due to technological change</a:t>
            </a:r>
            <a:r>
              <a:rPr lang="en-CA" b="1"/>
              <a:t>,</a:t>
            </a:r>
            <a:r>
              <a:rPr lang="en-CA"/>
              <a:t> </a:t>
            </a:r>
            <a:r>
              <a:rPr lang="en-CA" strike="dblStrike"/>
              <a:t>and</a:t>
            </a:r>
            <a:r>
              <a:rPr lang="en-CA"/>
              <a:t> employees 		whose 	</a:t>
            </a:r>
            <a:r>
              <a:rPr lang="en-CA" strike="dblStrike"/>
              <a:t>jobs</a:t>
            </a:r>
            <a:r>
              <a:rPr lang="en-CA"/>
              <a:t> </a:t>
            </a:r>
            <a:r>
              <a:rPr lang="en-CA" b="1"/>
              <a:t>positions </a:t>
            </a:r>
            <a:r>
              <a:rPr lang="en-CA"/>
              <a:t>are being eliminated </a:t>
            </a:r>
            <a:r>
              <a:rPr lang="en-CA" strike="dblStrike"/>
              <a:t>are not entitled to the rights </a:t>
            </a:r>
            <a:r>
              <a:rPr lang="en-CA"/>
              <a:t>		</a:t>
            </a:r>
            <a:r>
              <a:rPr lang="en-CA" strike="dblStrike"/>
              <a:t>and benefits conferred by Saskatchewan legislation, they</a:t>
            </a:r>
            <a:r>
              <a:rPr lang="en-CA"/>
              <a:t> will be entitled 		to the benefits outlined in Article 12.1 and Article 12.3.3.</a:t>
            </a:r>
          </a:p>
          <a:p>
            <a:pPr marL="0" indent="0">
              <a:buNone/>
            </a:pPr>
            <a:r>
              <a:rPr lang="en-CA" b="1"/>
              <a:t>		12.3.2 a) Notice</a:t>
            </a:r>
            <a:endParaRPr lang="en-CA"/>
          </a:p>
          <a:p>
            <a:pPr marL="0" indent="0">
              <a:buNone/>
            </a:pPr>
            <a:r>
              <a:rPr lang="en-CA"/>
              <a:t>		If any permanent employee’s job is eliminated because of technological 		change, the affected employee will be given three (3) months’ notice in 		writing. </a:t>
            </a:r>
          </a:p>
          <a:p>
            <a:pPr marL="0" indent="0">
              <a:buNone/>
            </a:pPr>
            <a:r>
              <a:rPr lang="en-CA"/>
              <a:t>		</a:t>
            </a:r>
            <a:r>
              <a:rPr lang="en-CA" strike="dblStrike"/>
              <a:t>In addition, Human Resources, when it becomes aware that any 	</a:t>
            </a:r>
            <a:r>
              <a:rPr lang="en-CA"/>
              <a:t>		</a:t>
            </a:r>
            <a:r>
              <a:rPr lang="en-CA" strike="dblStrike"/>
              <a:t>employee’s position will be eliminated</a:t>
            </a:r>
            <a:endParaRPr lang="en-CA"/>
          </a:p>
          <a:p>
            <a:pPr marL="0" indent="0">
              <a:buNone/>
            </a:pPr>
            <a:r>
              <a:rPr lang="en-CA"/>
              <a:t>		</a:t>
            </a:r>
            <a:r>
              <a:rPr lang="en-CA" strike="dblStrike"/>
              <a:t>because of technological change,</a:t>
            </a:r>
            <a:r>
              <a:rPr lang="en-CA"/>
              <a:t> </a:t>
            </a:r>
            <a:r>
              <a:rPr lang="en-CA" b="1"/>
              <a:t>Prior to providing notice to any 		employee, Human Resources </a:t>
            </a:r>
            <a:r>
              <a:rPr lang="en-CA"/>
              <a:t>will notify the Union and consultation will 		be initiated</a:t>
            </a:r>
            <a:r>
              <a:rPr lang="en-CA" b="1"/>
              <a:t> under Article 12.3.1.</a:t>
            </a:r>
            <a:r>
              <a:rPr lang="en-CA" strike="dblStrike"/>
              <a:t> (See Article 12.3.2).</a:t>
            </a:r>
            <a:endParaRPr lang="en-CA"/>
          </a:p>
        </p:txBody>
      </p:sp>
    </p:spTree>
    <p:extLst>
      <p:ext uri="{BB962C8B-B14F-4D97-AF65-F5344CB8AC3E}">
        <p14:creationId xmlns:p14="http://schemas.microsoft.com/office/powerpoint/2010/main" val="300207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0B9625-F737-45A0-A6DA-8B14D8C8BC99}"/>
              </a:ext>
            </a:extLst>
          </p:cNvPr>
          <p:cNvSpPr>
            <a:spLocks noGrp="1"/>
          </p:cNvSpPr>
          <p:nvPr>
            <p:ph type="title"/>
          </p:nvPr>
        </p:nvSpPr>
        <p:spPr/>
        <p:txBody>
          <a:bodyPr/>
          <a:lstStyle/>
          <a:p>
            <a:endParaRPr lang="en-CA"/>
          </a:p>
        </p:txBody>
      </p:sp>
      <p:sp>
        <p:nvSpPr>
          <p:cNvPr id="5" name="Slide Number Placeholder 4">
            <a:extLst>
              <a:ext uri="{FF2B5EF4-FFF2-40B4-BE49-F238E27FC236}">
                <a16:creationId xmlns:a16="http://schemas.microsoft.com/office/drawing/2014/main" id="{08885500-F182-4ABA-9038-C96E0936B2E4}"/>
              </a:ext>
            </a:extLst>
          </p:cNvPr>
          <p:cNvSpPr>
            <a:spLocks noGrp="1"/>
          </p:cNvSpPr>
          <p:nvPr>
            <p:ph type="sldNum" sz="quarter" idx="12"/>
          </p:nvPr>
        </p:nvSpPr>
        <p:spPr/>
        <p:txBody>
          <a:bodyPr/>
          <a:lstStyle/>
          <a:p>
            <a:fld id="{A3F31473-23EB-4724-8B59-FE6D21D89FA4}" type="slidenum">
              <a:rPr lang="en-CA" smtClean="0"/>
              <a:t>3</a:t>
            </a:fld>
            <a:endParaRPr lang="en-CA"/>
          </a:p>
        </p:txBody>
      </p:sp>
      <p:sp>
        <p:nvSpPr>
          <p:cNvPr id="14" name="Content Placeholder 13"/>
          <p:cNvSpPr>
            <a:spLocks noGrp="1"/>
          </p:cNvSpPr>
          <p:nvPr>
            <p:ph idx="4294967295"/>
          </p:nvPr>
        </p:nvSpPr>
        <p:spPr>
          <a:xfrm>
            <a:off x="549796" y="404664"/>
            <a:ext cx="11113889" cy="5904656"/>
          </a:xfrm>
        </p:spPr>
        <p:txBody>
          <a:bodyPr>
            <a:noAutofit/>
          </a:bodyPr>
          <a:lstStyle/>
          <a:p>
            <a:pPr marL="0" indent="0">
              <a:buNone/>
            </a:pPr>
            <a:r>
              <a:rPr lang="en-US" b="1" dirty="0"/>
              <a:t>ARTICLE 1 – SCOPE</a:t>
            </a:r>
            <a:endParaRPr lang="en-CA" b="1" dirty="0"/>
          </a:p>
          <a:p>
            <a:pPr marL="0" indent="0">
              <a:buNone/>
            </a:pPr>
            <a:endParaRPr lang="en-CA" dirty="0"/>
          </a:p>
          <a:p>
            <a:pPr marL="0" indent="0">
              <a:buNone/>
            </a:pPr>
            <a:r>
              <a:rPr lang="en-CA" dirty="0"/>
              <a:t>1.3	Plural Terms and Gender</a:t>
            </a:r>
          </a:p>
          <a:p>
            <a:pPr marL="0" indent="0">
              <a:buNone/>
            </a:pPr>
            <a:r>
              <a:rPr lang="en-CA" dirty="0"/>
              <a:t>	</a:t>
            </a:r>
            <a:r>
              <a:rPr lang="en-CA" strike="dblStrike" dirty="0"/>
              <a:t>Whenever the singular masculine or feminine is used in this Collective </a:t>
            </a:r>
            <a:r>
              <a:rPr lang="en-CA" dirty="0"/>
              <a:t>	</a:t>
            </a:r>
            <a:r>
              <a:rPr lang="en-CA" strike="dblStrike" dirty="0"/>
              <a:t>Agreement, it shall be considered as if the plural, feminine or masculine has </a:t>
            </a:r>
            <a:r>
              <a:rPr lang="en-CA" dirty="0"/>
              <a:t>	</a:t>
            </a:r>
            <a:r>
              <a:rPr lang="en-CA" strike="dblStrike" dirty="0"/>
              <a:t>been used where the context so requires. </a:t>
            </a:r>
            <a:r>
              <a:rPr lang="en-CA" b="1" dirty="0"/>
              <a:t>Wherever possible, gender-neutral 	language will be used.</a:t>
            </a:r>
            <a:endParaRPr lang="en-CA" dirty="0"/>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6FB1-6ABD-26F7-C2C6-3816EA76640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D9BC97-0D51-68E1-E75E-E11A65CC23FC}"/>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844C3604-2759-61B4-8B2C-E2FC2BC7A494}"/>
              </a:ext>
            </a:extLst>
          </p:cNvPr>
          <p:cNvSpPr>
            <a:spLocks noGrp="1"/>
          </p:cNvSpPr>
          <p:nvPr>
            <p:ph type="sldNum" sz="quarter" idx="12"/>
          </p:nvPr>
        </p:nvSpPr>
        <p:spPr/>
        <p:txBody>
          <a:bodyPr/>
          <a:lstStyle/>
          <a:p>
            <a:fld id="{A3F31473-23EB-4724-8B59-FE6D21D89FA4}" type="slidenum">
              <a:rPr lang="en-CA" smtClean="0"/>
              <a:t>30</a:t>
            </a:fld>
            <a:endParaRPr lang="en-CA"/>
          </a:p>
        </p:txBody>
      </p:sp>
      <p:sp>
        <p:nvSpPr>
          <p:cNvPr id="3" name="Content Placeholder 2">
            <a:extLst>
              <a:ext uri="{FF2B5EF4-FFF2-40B4-BE49-F238E27FC236}">
                <a16:creationId xmlns:a16="http://schemas.microsoft.com/office/drawing/2014/main" id="{2BBB6B49-2B13-9077-A93B-B56243AA6447}"/>
              </a:ext>
            </a:extLst>
          </p:cNvPr>
          <p:cNvSpPr>
            <a:spLocks noGrp="1"/>
          </p:cNvSpPr>
          <p:nvPr>
            <p:ph idx="4294967295"/>
          </p:nvPr>
        </p:nvSpPr>
        <p:spPr>
          <a:xfrm>
            <a:off x="549796" y="592432"/>
            <a:ext cx="11041881" cy="5682637"/>
          </a:xfrm>
        </p:spPr>
        <p:txBody>
          <a:bodyPr>
            <a:noAutofit/>
          </a:bodyPr>
          <a:lstStyle/>
          <a:p>
            <a:pPr marL="0" indent="0">
              <a:buNone/>
            </a:pPr>
            <a:r>
              <a:rPr lang="en-CA"/>
              <a:t>		</a:t>
            </a:r>
            <a:r>
              <a:rPr lang="en-CA" strike="dblStrike"/>
              <a:t>12.3.3</a:t>
            </a:r>
            <a:r>
              <a:rPr lang="en-CA"/>
              <a:t> </a:t>
            </a:r>
            <a:r>
              <a:rPr lang="en-CA" b="1"/>
              <a:t>12.3.2 b) </a:t>
            </a:r>
            <a:r>
              <a:rPr lang="en-CA"/>
              <a:t>Severance Pay </a:t>
            </a:r>
          </a:p>
          <a:p>
            <a:pPr marL="0" indent="0">
              <a:buNone/>
            </a:pPr>
            <a:r>
              <a:rPr lang="en-CA"/>
              <a:t>		An employee </a:t>
            </a:r>
            <a:r>
              <a:rPr lang="en-CA" strike="dblStrike"/>
              <a:t>who loses seniority rights (Article 10.3.6) or </a:t>
            </a:r>
            <a:r>
              <a:rPr lang="en-CA"/>
              <a:t>who 			terminates employment will receive </a:t>
            </a:r>
            <a:r>
              <a:rPr lang="en-CA" strike="dblStrike"/>
              <a:t>pay on the basis of</a:t>
            </a:r>
            <a:r>
              <a:rPr lang="en-CA"/>
              <a:t> two (2) weeks’ 		pay at the employee’s current salary for every year or portion of a year’s 		service. </a:t>
            </a:r>
          </a:p>
          <a:p>
            <a:pPr marL="0" indent="0">
              <a:buNone/>
            </a:pPr>
            <a:r>
              <a:rPr lang="en-CA"/>
              <a:t>	12.3.4	Other Applicable Clauses </a:t>
            </a:r>
          </a:p>
          <a:p>
            <a:pPr marL="0" indent="0">
              <a:buNone/>
            </a:pPr>
            <a:r>
              <a:rPr lang="en-CA"/>
              <a:t>		In the event that a permanent employee’s position is eliminated due to 		technological change all the provisions of the clauses in Article 12.1 		apply. </a:t>
            </a:r>
          </a:p>
          <a:p>
            <a:pPr marL="0" indent="0">
              <a:buNone/>
            </a:pPr>
            <a:r>
              <a:rPr lang="en-CA"/>
              <a:t>	12.4	Grievances Concerning this Article </a:t>
            </a:r>
          </a:p>
          <a:p>
            <a:pPr marL="0" indent="0">
              <a:buNone/>
            </a:pPr>
            <a:r>
              <a:rPr lang="en-CA"/>
              <a:t>		Grievances concerning </a:t>
            </a:r>
            <a:r>
              <a:rPr lang="en-CA" b="1"/>
              <a:t>technological change</a:t>
            </a:r>
            <a:r>
              <a:rPr lang="en-CA"/>
              <a:t> </a:t>
            </a:r>
            <a:r>
              <a:rPr lang="en-CA" strike="dblStrike"/>
              <a:t>this Article </a:t>
            </a:r>
            <a:r>
              <a:rPr lang="en-CA"/>
              <a:t>shall be 		initiated </a:t>
            </a:r>
            <a:r>
              <a:rPr lang="en-CA" b="1"/>
              <a:t>in accordance with Article 14 – Grievance Procedure.</a:t>
            </a:r>
            <a:r>
              <a:rPr lang="en-CA"/>
              <a:t> </a:t>
            </a:r>
            <a:r>
              <a:rPr lang="en-CA" strike="dblStrike"/>
              <a:t>Within </a:t>
            </a:r>
            <a:r>
              <a:rPr lang="en-CA"/>
              <a:t>		</a:t>
            </a:r>
            <a:r>
              <a:rPr lang="en-CA" strike="dblStrike"/>
              <a:t>thirty (30) days of the commencement of a layoff or the notice of recall, </a:t>
            </a:r>
            <a:r>
              <a:rPr lang="en-CA"/>
              <a:t>		</a:t>
            </a:r>
            <a:r>
              <a:rPr lang="en-CA" strike="dblStrike"/>
              <a:t>at the first stage of the grievance procedure, and directed to Human </a:t>
            </a:r>
            <a:r>
              <a:rPr lang="en-CA"/>
              <a:t>		</a:t>
            </a:r>
            <a:r>
              <a:rPr lang="en-CA" strike="dblStrike"/>
              <a:t>Resources</a:t>
            </a:r>
            <a:r>
              <a:rPr lang="en-CA"/>
              <a:t>.	</a:t>
            </a:r>
          </a:p>
        </p:txBody>
      </p:sp>
    </p:spTree>
    <p:extLst>
      <p:ext uri="{BB962C8B-B14F-4D97-AF65-F5344CB8AC3E}">
        <p14:creationId xmlns:p14="http://schemas.microsoft.com/office/powerpoint/2010/main" val="361836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BE2D-FC82-27B6-1A19-A51C23D639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35755A-E76A-D53A-B6A0-1F4EEFD0DDB6}"/>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3FA851CC-D77D-68D0-375B-B5989F631697}"/>
              </a:ext>
            </a:extLst>
          </p:cNvPr>
          <p:cNvSpPr>
            <a:spLocks noGrp="1"/>
          </p:cNvSpPr>
          <p:nvPr>
            <p:ph type="sldNum" sz="quarter" idx="12"/>
          </p:nvPr>
        </p:nvSpPr>
        <p:spPr/>
        <p:txBody>
          <a:bodyPr/>
          <a:lstStyle/>
          <a:p>
            <a:fld id="{A3F31473-23EB-4724-8B59-FE6D21D89FA4}" type="slidenum">
              <a:rPr lang="en-CA" smtClean="0"/>
              <a:t>31</a:t>
            </a:fld>
            <a:endParaRPr lang="en-CA"/>
          </a:p>
        </p:txBody>
      </p:sp>
      <p:sp>
        <p:nvSpPr>
          <p:cNvPr id="3" name="Content Placeholder 2">
            <a:extLst>
              <a:ext uri="{FF2B5EF4-FFF2-40B4-BE49-F238E27FC236}">
                <a16:creationId xmlns:a16="http://schemas.microsoft.com/office/drawing/2014/main" id="{084C409C-59F9-840A-0F6C-EE4AA5A9A6DE}"/>
              </a:ext>
            </a:extLst>
          </p:cNvPr>
          <p:cNvSpPr>
            <a:spLocks noGrp="1"/>
          </p:cNvSpPr>
          <p:nvPr>
            <p:ph idx="4294967295"/>
          </p:nvPr>
        </p:nvSpPr>
        <p:spPr>
          <a:xfrm>
            <a:off x="549796" y="653256"/>
            <a:ext cx="11041881" cy="5551488"/>
          </a:xfrm>
        </p:spPr>
        <p:txBody>
          <a:bodyPr>
            <a:noAutofit/>
          </a:bodyPr>
          <a:lstStyle/>
          <a:p>
            <a:pPr marL="0" indent="0">
              <a:buNone/>
            </a:pPr>
            <a:r>
              <a:rPr lang="en-US" b="1"/>
              <a:t>ARTICLE 15 – LEAVES OF ABSENCE</a:t>
            </a:r>
            <a:endParaRPr lang="en-CA"/>
          </a:p>
          <a:p>
            <a:pPr marL="0" indent="0">
              <a:buNone/>
            </a:pPr>
            <a:r>
              <a:rPr lang="en-CA"/>
              <a:t>15.2	Compassionate Care and Special Leave of Absence</a:t>
            </a:r>
          </a:p>
          <a:p>
            <a:pPr marL="0" indent="0">
              <a:buNone/>
            </a:pPr>
            <a:r>
              <a:rPr lang="en-CA"/>
              <a:t>	15.2.2	Special Leave of Absence</a:t>
            </a:r>
          </a:p>
          <a:p>
            <a:pPr marL="0" indent="0">
              <a:buNone/>
            </a:pPr>
            <a:r>
              <a:rPr lang="en-CA"/>
              <a:t>		Notwithstanding Article 15.2.1, special leave of absence without pay 		shall be granted to an employee for good and sufficient reason</a:t>
            </a:r>
            <a:r>
              <a:rPr lang="en-CA" b="1"/>
              <a:t> and 		shall not be unreasonably denied</a:t>
            </a:r>
            <a:r>
              <a:rPr lang="en-CA"/>
              <a:t>. Application must be made to their 		Dean, Administrative Head or designate, indicating the reason for such 		leave.	</a:t>
            </a:r>
          </a:p>
        </p:txBody>
      </p:sp>
    </p:spTree>
    <p:extLst>
      <p:ext uri="{BB962C8B-B14F-4D97-AF65-F5344CB8AC3E}">
        <p14:creationId xmlns:p14="http://schemas.microsoft.com/office/powerpoint/2010/main" val="336689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999D-072C-7FC9-75CB-38A2DC27A6E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E8E972-B1E0-6625-FA83-53BA48502E2B}"/>
              </a:ext>
            </a:extLst>
          </p:cNvPr>
          <p:cNvSpPr>
            <a:spLocks noGrp="1"/>
          </p:cNvSpPr>
          <p:nvPr>
            <p:ph type="title"/>
          </p:nvPr>
        </p:nvSpPr>
        <p:spPr/>
        <p:txBody>
          <a:bodyPr/>
          <a:lstStyle/>
          <a:p>
            <a:endParaRPr lang="en-CA" dirty="0"/>
          </a:p>
        </p:txBody>
      </p:sp>
      <p:sp>
        <p:nvSpPr>
          <p:cNvPr id="4" name="Slide Number Placeholder 3">
            <a:extLst>
              <a:ext uri="{FF2B5EF4-FFF2-40B4-BE49-F238E27FC236}">
                <a16:creationId xmlns:a16="http://schemas.microsoft.com/office/drawing/2014/main" id="{CA346841-94EE-F5F3-3DE5-48A6B028172D}"/>
              </a:ext>
            </a:extLst>
          </p:cNvPr>
          <p:cNvSpPr>
            <a:spLocks noGrp="1"/>
          </p:cNvSpPr>
          <p:nvPr>
            <p:ph type="sldNum" sz="quarter" idx="12"/>
          </p:nvPr>
        </p:nvSpPr>
        <p:spPr/>
        <p:txBody>
          <a:bodyPr/>
          <a:lstStyle/>
          <a:p>
            <a:fld id="{A3F31473-23EB-4724-8B59-FE6D21D89FA4}" type="slidenum">
              <a:rPr lang="en-CA" smtClean="0"/>
              <a:t>32</a:t>
            </a:fld>
            <a:endParaRPr lang="en-CA"/>
          </a:p>
        </p:txBody>
      </p:sp>
      <p:sp>
        <p:nvSpPr>
          <p:cNvPr id="3" name="Content Placeholder 2">
            <a:extLst>
              <a:ext uri="{FF2B5EF4-FFF2-40B4-BE49-F238E27FC236}">
                <a16:creationId xmlns:a16="http://schemas.microsoft.com/office/drawing/2014/main" id="{A3EAFF37-25CF-FB7C-0C73-78F4718553DC}"/>
              </a:ext>
            </a:extLst>
          </p:cNvPr>
          <p:cNvSpPr>
            <a:spLocks noGrp="1"/>
          </p:cNvSpPr>
          <p:nvPr>
            <p:ph idx="4294967295"/>
          </p:nvPr>
        </p:nvSpPr>
        <p:spPr>
          <a:xfrm>
            <a:off x="549796" y="320040"/>
            <a:ext cx="11041881" cy="6060420"/>
          </a:xfrm>
        </p:spPr>
        <p:txBody>
          <a:bodyPr>
            <a:noAutofit/>
          </a:bodyPr>
          <a:lstStyle/>
          <a:p>
            <a:pPr marL="0" indent="0">
              <a:buNone/>
            </a:pPr>
            <a:r>
              <a:rPr lang="en-CA" dirty="0"/>
              <a:t>15.4 	Education Leave	</a:t>
            </a:r>
          </a:p>
          <a:p>
            <a:pPr marL="0" indent="0">
              <a:buNone/>
            </a:pPr>
            <a:r>
              <a:rPr lang="en-CA" dirty="0"/>
              <a:t>	15.4.2 	Employee Development</a:t>
            </a:r>
          </a:p>
          <a:p>
            <a:pPr marL="0" indent="0">
              <a:buNone/>
            </a:pPr>
            <a:r>
              <a:rPr lang="en-CA" dirty="0"/>
              <a:t>		15.4.2.1  Tuition Waiver for University of Saskatchewan Credit Courses </a:t>
            </a:r>
          </a:p>
          <a:p>
            <a:pPr marL="0" indent="0">
              <a:buNone/>
            </a:pPr>
            <a:r>
              <a:rPr lang="en-CA" dirty="0"/>
              <a:t>	Employees will have the opportunity to have tuition fees waived for a maximum 	of six (6) credit units per fiscal year (May 1 to April 30) for courses taken at the 	University of Saskatchewan</a:t>
            </a:r>
            <a:r>
              <a:rPr lang="en-CA" b="1" dirty="0"/>
              <a:t>, up to a maximum of two thousand dollars 	($2,000) per employee</a:t>
            </a:r>
            <a:r>
              <a:rPr lang="en-CA" dirty="0"/>
              <a:t>. The funds available for tuition waiver will be capped at 	</a:t>
            </a:r>
            <a:r>
              <a:rPr lang="en-CA" strike="sngStrike" dirty="0"/>
              <a:t>twenty</a:t>
            </a:r>
            <a:r>
              <a:rPr lang="en-CA" b="1" dirty="0"/>
              <a:t> thirty </a:t>
            </a:r>
            <a:r>
              <a:rPr lang="en-CA" dirty="0"/>
              <a:t>thousand dollars </a:t>
            </a:r>
            <a:r>
              <a:rPr lang="en-CA" strike="sngStrike" dirty="0"/>
              <a:t>($20,000)</a:t>
            </a:r>
            <a:r>
              <a:rPr lang="en-CA" b="1" dirty="0"/>
              <a:t> ($30,000) </a:t>
            </a:r>
            <a:r>
              <a:rPr lang="en-CA" dirty="0"/>
              <a:t>per fiscal year (May 1 to 	April 30). Registration should be completed through the normal class 	registration procedure and will be accessed through Staff and Students 	Accounts, Financial Services Division.</a:t>
            </a:r>
          </a:p>
          <a:p>
            <a:pPr marL="0" indent="0">
              <a:buNone/>
            </a:pPr>
            <a:r>
              <a:rPr lang="en-CA" dirty="0"/>
              <a:t>	Registration should be completed through the normal class registration 	procedure and will be accessed through </a:t>
            </a:r>
            <a:r>
              <a:rPr lang="en-CA" strike="dblStrike" dirty="0"/>
              <a:t>Staff and Students Accounts, Financial </a:t>
            </a:r>
            <a:r>
              <a:rPr lang="en-CA" dirty="0"/>
              <a:t>	</a:t>
            </a:r>
            <a:r>
              <a:rPr lang="en-CA" strike="dblStrike" dirty="0"/>
              <a:t>Services Division.</a:t>
            </a:r>
            <a:r>
              <a:rPr lang="en-CA" dirty="0"/>
              <a:t> </a:t>
            </a:r>
            <a:r>
              <a:rPr lang="en-CA" b="1" dirty="0"/>
              <a:t>Student Finance and Awards.</a:t>
            </a:r>
          </a:p>
          <a:p>
            <a:pPr marL="0" indent="0">
              <a:buNone/>
            </a:pPr>
            <a:r>
              <a:rPr lang="en-CA" dirty="0"/>
              <a:t>	The Employer reserves the right to suspend tuition waivers once the fund 	available is fully subscribed.</a:t>
            </a:r>
          </a:p>
        </p:txBody>
      </p:sp>
    </p:spTree>
    <p:extLst>
      <p:ext uri="{BB962C8B-B14F-4D97-AF65-F5344CB8AC3E}">
        <p14:creationId xmlns:p14="http://schemas.microsoft.com/office/powerpoint/2010/main" val="334115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35CC-3AC1-810C-806D-F24D67E088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307D60-CFDD-A030-E0FF-49CF661059C1}"/>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526EAE9F-B9D0-FEC7-191C-9F21CFC179D7}"/>
              </a:ext>
            </a:extLst>
          </p:cNvPr>
          <p:cNvSpPr>
            <a:spLocks noGrp="1"/>
          </p:cNvSpPr>
          <p:nvPr>
            <p:ph type="sldNum" sz="quarter" idx="12"/>
          </p:nvPr>
        </p:nvSpPr>
        <p:spPr/>
        <p:txBody>
          <a:bodyPr/>
          <a:lstStyle/>
          <a:p>
            <a:fld id="{A3F31473-23EB-4724-8B59-FE6D21D89FA4}" type="slidenum">
              <a:rPr lang="en-CA" smtClean="0"/>
              <a:t>33</a:t>
            </a:fld>
            <a:endParaRPr lang="en-CA"/>
          </a:p>
        </p:txBody>
      </p:sp>
      <p:sp>
        <p:nvSpPr>
          <p:cNvPr id="3" name="Content Placeholder 2">
            <a:extLst>
              <a:ext uri="{FF2B5EF4-FFF2-40B4-BE49-F238E27FC236}">
                <a16:creationId xmlns:a16="http://schemas.microsoft.com/office/drawing/2014/main" id="{938386FF-D597-FA36-04B2-D9F74054F83D}"/>
              </a:ext>
            </a:extLst>
          </p:cNvPr>
          <p:cNvSpPr>
            <a:spLocks noGrp="1"/>
          </p:cNvSpPr>
          <p:nvPr>
            <p:ph idx="4294967295"/>
          </p:nvPr>
        </p:nvSpPr>
        <p:spPr>
          <a:xfrm>
            <a:off x="549796" y="388620"/>
            <a:ext cx="11041881" cy="5991840"/>
          </a:xfrm>
        </p:spPr>
        <p:txBody>
          <a:bodyPr>
            <a:noAutofit/>
          </a:bodyPr>
          <a:lstStyle/>
          <a:p>
            <a:pPr marL="0" indent="0">
              <a:buNone/>
            </a:pPr>
            <a:r>
              <a:rPr lang="en-CA"/>
              <a:t>15.5	Compassionate and/or Bereavement Leave</a:t>
            </a:r>
          </a:p>
          <a:p>
            <a:pPr marL="0" indent="0">
              <a:buNone/>
            </a:pPr>
            <a:r>
              <a:rPr lang="en-CA"/>
              <a:t>	</a:t>
            </a:r>
            <a:r>
              <a:rPr lang="en-CA" strike="dblStrike"/>
              <a:t>If required by the circumstances from one-half (1/2) to three (3) days of regularly </a:t>
            </a:r>
            <a:r>
              <a:rPr lang="en-CA"/>
              <a:t>	</a:t>
            </a:r>
            <a:r>
              <a:rPr lang="en-CA" strike="dblStrike"/>
              <a:t>scheduled work days leave shall be granted by the Dean, Administrative Head </a:t>
            </a:r>
            <a:r>
              <a:rPr lang="en-CA"/>
              <a:t>	</a:t>
            </a:r>
            <a:r>
              <a:rPr lang="en-CA" strike="dblStrike"/>
              <a:t>or designate because of the death or life-threatening illness of a spouse, parent, </a:t>
            </a:r>
            <a:r>
              <a:rPr lang="en-CA"/>
              <a:t>	</a:t>
            </a:r>
            <a:r>
              <a:rPr lang="en-CA" strike="dblStrike"/>
              <a:t>child, brother, sister, mother-in-law, father-in-law, grandparent, grandchild, </a:t>
            </a:r>
            <a:r>
              <a:rPr lang="en-CA"/>
              <a:t>	</a:t>
            </a:r>
            <a:r>
              <a:rPr lang="en-CA" strike="dblStrike"/>
              <a:t>brother-in-law, sister-in-law, or other person who would ordinarily be considered </a:t>
            </a:r>
            <a:r>
              <a:rPr lang="en-CA"/>
              <a:t>	</a:t>
            </a:r>
            <a:r>
              <a:rPr lang="en-CA" strike="dblStrike"/>
              <a:t>a member of the employee's immediate family. The meaning of spouse in this </a:t>
            </a:r>
            <a:r>
              <a:rPr lang="en-CA"/>
              <a:t>	</a:t>
            </a:r>
            <a:r>
              <a:rPr lang="en-CA" strike="dblStrike"/>
              <a:t>paragraph shall be defined as Section 2-1 of The Saskatchewan Employment </a:t>
            </a:r>
            <a:r>
              <a:rPr lang="en-CA"/>
              <a:t>	</a:t>
            </a:r>
            <a:r>
              <a:rPr lang="en-CA" strike="dblStrike"/>
              <a:t>Act.</a:t>
            </a:r>
            <a:endParaRPr lang="en-CA"/>
          </a:p>
          <a:p>
            <a:pPr marL="0" indent="0">
              <a:buNone/>
            </a:pPr>
            <a:r>
              <a:rPr lang="en-CA" b="1"/>
              <a:t>	An Employee may request and shall be granted bereavement leave for up 	to five (5) days in the event of the death of the Employee's spouse, 	common-law spouse, parent (including step-parent or foster parent), child 	(including step-child, foster child, loss of pregnancy); sibling (including 	step-sibling or foster sibling), grandparent, grandchild, mother-in-law, 	father-in-law, aunt, uncle, cousin, niece, nephew, brother-in-law or sister-	in-law, or any person over whom the employee has legal responsibility, 	any other person who would ordinarily be considered like a member of the 	employee’s family.</a:t>
            </a:r>
            <a:endParaRPr lang="en-CA"/>
          </a:p>
        </p:txBody>
      </p:sp>
    </p:spTree>
    <p:extLst>
      <p:ext uri="{BB962C8B-B14F-4D97-AF65-F5344CB8AC3E}">
        <p14:creationId xmlns:p14="http://schemas.microsoft.com/office/powerpoint/2010/main" val="124442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78A1F-B82E-BF2A-B7EE-6CDBD8AB34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D81835-D77C-8EBE-DF2B-6D079EEA7F3B}"/>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2EC1FBD-0A00-A564-E7C5-3863D2FA985F}"/>
              </a:ext>
            </a:extLst>
          </p:cNvPr>
          <p:cNvSpPr>
            <a:spLocks noGrp="1"/>
          </p:cNvSpPr>
          <p:nvPr>
            <p:ph type="sldNum" sz="quarter" idx="12"/>
          </p:nvPr>
        </p:nvSpPr>
        <p:spPr/>
        <p:txBody>
          <a:bodyPr/>
          <a:lstStyle/>
          <a:p>
            <a:fld id="{A3F31473-23EB-4724-8B59-FE6D21D89FA4}" type="slidenum">
              <a:rPr lang="en-CA" smtClean="0"/>
              <a:t>34</a:t>
            </a:fld>
            <a:endParaRPr lang="en-CA"/>
          </a:p>
        </p:txBody>
      </p:sp>
      <p:sp>
        <p:nvSpPr>
          <p:cNvPr id="3" name="Content Placeholder 2">
            <a:extLst>
              <a:ext uri="{FF2B5EF4-FFF2-40B4-BE49-F238E27FC236}">
                <a16:creationId xmlns:a16="http://schemas.microsoft.com/office/drawing/2014/main" id="{18AD6081-B468-2239-7EE8-0F7D11282D9E}"/>
              </a:ext>
            </a:extLst>
          </p:cNvPr>
          <p:cNvSpPr>
            <a:spLocks noGrp="1"/>
          </p:cNvSpPr>
          <p:nvPr>
            <p:ph idx="4294967295"/>
          </p:nvPr>
        </p:nvSpPr>
        <p:spPr>
          <a:xfrm>
            <a:off x="549796" y="653256"/>
            <a:ext cx="11041881" cy="5551488"/>
          </a:xfrm>
        </p:spPr>
        <p:txBody>
          <a:bodyPr>
            <a:noAutofit/>
          </a:bodyPr>
          <a:lstStyle/>
          <a:p>
            <a:pPr marL="0" indent="0">
              <a:buNone/>
            </a:pPr>
            <a:r>
              <a:rPr lang="en-CA"/>
              <a:t>	The request is made to the Dean, Administrative Head or designate as soon as 	possible and confirmed in writing. The time off will be granted as requested. 	However, the question of whether any of the time granted or how much of the 	time granted is with loss of pay or benefits may have to await determination until 	the request in writing has been reviewed and will depend upon the 	circumstances of the request. </a:t>
            </a:r>
          </a:p>
          <a:p>
            <a:pPr marL="0" indent="0">
              <a:buNone/>
            </a:pPr>
            <a:r>
              <a:rPr lang="en-CA"/>
              <a:t>	The Dean, Administrative Head or designate may, at its discretion, under certain 	circumstances and after the receipt of an application in writing: </a:t>
            </a:r>
          </a:p>
          <a:p>
            <a:pPr lvl="3"/>
            <a:r>
              <a:rPr lang="en-CA" sz="2200">
                <a:latin typeface="Arial" panose="020B0604020202020204" pitchFamily="34" charset="0"/>
                <a:cs typeface="Arial" panose="020B0604020202020204" pitchFamily="34" charset="0"/>
              </a:rPr>
              <a:t>grant additional time off with or without pay;</a:t>
            </a:r>
          </a:p>
          <a:p>
            <a:pPr lvl="3"/>
            <a:r>
              <a:rPr lang="en-CA" sz="2200">
                <a:latin typeface="Arial" panose="020B0604020202020204" pitchFamily="34" charset="0"/>
                <a:cs typeface="Arial" panose="020B0604020202020204" pitchFamily="34" charset="0"/>
              </a:rPr>
              <a:t>give consideration for leave to attend the funeral </a:t>
            </a:r>
            <a:r>
              <a:rPr lang="en-CA" sz="2200" b="1">
                <a:latin typeface="Arial" panose="020B0604020202020204" pitchFamily="34" charset="0"/>
                <a:cs typeface="Arial" panose="020B0604020202020204" pitchFamily="34" charset="0"/>
              </a:rPr>
              <a:t>for individuals other than those provided above; </a:t>
            </a:r>
            <a:r>
              <a:rPr lang="en-CA" sz="2200" strike="dblStrike">
                <a:latin typeface="Arial" panose="020B0604020202020204" pitchFamily="34" charset="0"/>
                <a:cs typeface="Arial" panose="020B0604020202020204" pitchFamily="34" charset="0"/>
              </a:rPr>
              <a:t>of other close relations.</a:t>
            </a:r>
            <a:endParaRPr lang="en-CA" sz="2200">
              <a:latin typeface="Arial" panose="020B0604020202020204" pitchFamily="34" charset="0"/>
              <a:cs typeface="Arial" panose="020B0604020202020204" pitchFamily="34" charset="0"/>
            </a:endParaRPr>
          </a:p>
          <a:p>
            <a:pPr lvl="3"/>
            <a:r>
              <a:rPr lang="en-CA" sz="2200" b="1">
                <a:latin typeface="Arial" panose="020B0604020202020204" pitchFamily="34" charset="0"/>
                <a:cs typeface="Arial" panose="020B0604020202020204" pitchFamily="34" charset="0"/>
              </a:rPr>
              <a:t>consider granting reasonable travel time in addition to the leave granted under this Article.</a:t>
            </a:r>
            <a:r>
              <a:rPr lang="en-CA"/>
              <a:t>	</a:t>
            </a:r>
          </a:p>
        </p:txBody>
      </p:sp>
    </p:spTree>
    <p:extLst>
      <p:ext uri="{BB962C8B-B14F-4D97-AF65-F5344CB8AC3E}">
        <p14:creationId xmlns:p14="http://schemas.microsoft.com/office/powerpoint/2010/main" val="245134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C3CE-0691-9F47-A409-EE18824C5B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6A0262-164C-1E36-A615-C59537B0A9B7}"/>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A2E71E43-9F55-A152-2ACF-3F2E6F34CED5}"/>
              </a:ext>
            </a:extLst>
          </p:cNvPr>
          <p:cNvSpPr>
            <a:spLocks noGrp="1"/>
          </p:cNvSpPr>
          <p:nvPr>
            <p:ph type="sldNum" sz="quarter" idx="12"/>
          </p:nvPr>
        </p:nvSpPr>
        <p:spPr/>
        <p:txBody>
          <a:bodyPr/>
          <a:lstStyle/>
          <a:p>
            <a:fld id="{A3F31473-23EB-4724-8B59-FE6D21D89FA4}" type="slidenum">
              <a:rPr lang="en-CA" smtClean="0"/>
              <a:t>35</a:t>
            </a:fld>
            <a:endParaRPr lang="en-CA"/>
          </a:p>
        </p:txBody>
      </p:sp>
      <p:sp>
        <p:nvSpPr>
          <p:cNvPr id="3" name="Content Placeholder 2">
            <a:extLst>
              <a:ext uri="{FF2B5EF4-FFF2-40B4-BE49-F238E27FC236}">
                <a16:creationId xmlns:a16="http://schemas.microsoft.com/office/drawing/2014/main" id="{33AB5FEF-4DA4-E4CE-92ED-62E19E46C520}"/>
              </a:ext>
            </a:extLst>
          </p:cNvPr>
          <p:cNvSpPr>
            <a:spLocks noGrp="1"/>
          </p:cNvSpPr>
          <p:nvPr>
            <p:ph idx="4294967295"/>
          </p:nvPr>
        </p:nvSpPr>
        <p:spPr>
          <a:xfrm>
            <a:off x="549796" y="653256"/>
            <a:ext cx="11041881" cy="5551488"/>
          </a:xfrm>
        </p:spPr>
        <p:txBody>
          <a:bodyPr>
            <a:noAutofit/>
          </a:bodyPr>
          <a:lstStyle/>
          <a:p>
            <a:pPr marL="0" indent="0">
              <a:buNone/>
            </a:pPr>
            <a:r>
              <a:rPr lang="en-CA"/>
              <a:t>15.8	Maternity/Adoption/Parental Leave</a:t>
            </a:r>
          </a:p>
          <a:p>
            <a:pPr marL="0" indent="0">
              <a:buNone/>
            </a:pPr>
            <a:r>
              <a:rPr lang="en-CA"/>
              <a:t>	15.8.1	Service Requirements for Maternity/Adoption/Parental Leave</a:t>
            </a:r>
          </a:p>
          <a:p>
            <a:pPr marL="0" indent="0">
              <a:buNone/>
            </a:pPr>
            <a:r>
              <a:rPr lang="en-CA"/>
              <a:t>		An employee shall qualify for maternity/adoption/parental leave (leave of 		absence without pay) after thirteen (13) consecutive weeks with the 		Employer. The Employer shall not deny a pregnant employee the right to 		continue employment during </a:t>
            </a:r>
            <a:r>
              <a:rPr lang="en-CA" strike="dblStrike"/>
              <a:t>her</a:t>
            </a:r>
            <a:r>
              <a:rPr lang="en-CA"/>
              <a:t> </a:t>
            </a:r>
            <a:r>
              <a:rPr lang="en-CA" b="1"/>
              <a:t>their </a:t>
            </a:r>
            <a:r>
              <a:rPr lang="en-CA"/>
              <a:t>pregnancy provided </a:t>
            </a:r>
            <a:r>
              <a:rPr lang="en-CA" strike="dblStrike"/>
              <a:t>she</a:t>
            </a:r>
            <a:r>
              <a:rPr lang="en-CA"/>
              <a:t> </a:t>
            </a:r>
            <a:r>
              <a:rPr lang="en-CA" b="1"/>
              <a:t>they</a:t>
            </a:r>
            <a:r>
              <a:rPr lang="en-CA"/>
              <a:t> can 		supply a medical certificate as to </a:t>
            </a:r>
            <a:r>
              <a:rPr lang="en-CA" strike="dblStrike"/>
              <a:t>her</a:t>
            </a:r>
            <a:r>
              <a:rPr lang="en-CA"/>
              <a:t> </a:t>
            </a:r>
            <a:r>
              <a:rPr lang="en-CA" b="1"/>
              <a:t>their </a:t>
            </a:r>
            <a:r>
              <a:rPr lang="en-CA"/>
              <a:t>fitness to do so, if so 			requested.</a:t>
            </a:r>
          </a:p>
          <a:p>
            <a:pPr marL="0" indent="0">
              <a:buNone/>
            </a:pPr>
            <a:r>
              <a:rPr lang="en-CA"/>
              <a:t>	15.8.2 	Length of Maternity/Adoption/Parental Leave  </a:t>
            </a:r>
          </a:p>
          <a:p>
            <a:pPr marL="0" indent="0">
              <a:buNone/>
            </a:pPr>
            <a:r>
              <a:rPr lang="en-CA"/>
              <a:t>		Maternity/adoption/parental leave shall be taken at the employee’s 		discretion before and/or after the birth or adoption of a child. Length and 		timing of the leave shall be consistent with the provisions in </a:t>
            </a:r>
            <a:r>
              <a:rPr lang="en-CA" i="1"/>
              <a:t>The 			Saskatchewan Employment Act</a:t>
            </a:r>
            <a:r>
              <a:rPr lang="en-CA"/>
              <a:t>.</a:t>
            </a:r>
          </a:p>
        </p:txBody>
      </p:sp>
    </p:spTree>
    <p:extLst>
      <p:ext uri="{BB962C8B-B14F-4D97-AF65-F5344CB8AC3E}">
        <p14:creationId xmlns:p14="http://schemas.microsoft.com/office/powerpoint/2010/main" val="14817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96429-A22A-815A-246C-B308A0100F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4ED613-390B-1BD0-8E19-884B9167558B}"/>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7CA06E55-5221-EE70-8287-79437EB57073}"/>
              </a:ext>
            </a:extLst>
          </p:cNvPr>
          <p:cNvSpPr>
            <a:spLocks noGrp="1"/>
          </p:cNvSpPr>
          <p:nvPr>
            <p:ph type="sldNum" sz="quarter" idx="12"/>
          </p:nvPr>
        </p:nvSpPr>
        <p:spPr/>
        <p:txBody>
          <a:bodyPr/>
          <a:lstStyle/>
          <a:p>
            <a:fld id="{A3F31473-23EB-4724-8B59-FE6D21D89FA4}" type="slidenum">
              <a:rPr lang="en-CA" smtClean="0"/>
              <a:t>36</a:t>
            </a:fld>
            <a:endParaRPr lang="en-CA"/>
          </a:p>
        </p:txBody>
      </p:sp>
      <p:sp>
        <p:nvSpPr>
          <p:cNvPr id="3" name="Content Placeholder 2">
            <a:extLst>
              <a:ext uri="{FF2B5EF4-FFF2-40B4-BE49-F238E27FC236}">
                <a16:creationId xmlns:a16="http://schemas.microsoft.com/office/drawing/2014/main" id="{0C18DD7C-6136-141C-2B9A-F75CDFBED2B7}"/>
              </a:ext>
            </a:extLst>
          </p:cNvPr>
          <p:cNvSpPr>
            <a:spLocks noGrp="1"/>
          </p:cNvSpPr>
          <p:nvPr>
            <p:ph idx="4294967295"/>
          </p:nvPr>
        </p:nvSpPr>
        <p:spPr>
          <a:xfrm>
            <a:off x="549796" y="653256"/>
            <a:ext cx="11041881" cy="5551488"/>
          </a:xfrm>
        </p:spPr>
        <p:txBody>
          <a:bodyPr>
            <a:noAutofit/>
          </a:bodyPr>
          <a:lstStyle/>
          <a:p>
            <a:pPr marL="0" indent="0">
              <a:buNone/>
            </a:pPr>
            <a:r>
              <a:rPr lang="en-CA" b="1"/>
              <a:t>New </a:t>
            </a:r>
            <a:endParaRPr lang="en-CA"/>
          </a:p>
          <a:p>
            <a:pPr marL="0" indent="0">
              <a:buNone/>
            </a:pPr>
            <a:r>
              <a:rPr lang="en-CA" b="1"/>
              <a:t>	15.8.3	Maternity Leave, Special Circumstances</a:t>
            </a:r>
            <a:endParaRPr lang="en-CA"/>
          </a:p>
          <a:p>
            <a:pPr marL="0" indent="0">
              <a:buNone/>
            </a:pPr>
            <a:r>
              <a:rPr lang="en-CA" b="1"/>
              <a:t>		If you are a pregnant employee and a loss of pregnancy occurs in 		week twenty (20) or later, you may be eligible to receive maternity 		benefits consistent with the provisions in </a:t>
            </a:r>
            <a:r>
              <a:rPr lang="en-CA" b="1" i="1"/>
              <a:t>The Saskatchewan 			Employment Act</a:t>
            </a:r>
            <a:r>
              <a:rPr lang="en-CA" b="1"/>
              <a:t>.</a:t>
            </a:r>
            <a:endParaRPr lang="en-CA"/>
          </a:p>
          <a:p>
            <a:pPr marL="0" indent="0">
              <a:buNone/>
            </a:pPr>
            <a:r>
              <a:rPr lang="en-CA" b="1"/>
              <a:t>		If you are a pregnant employee and a loss of pregnancy occurs 		before week twenty (20), you may eligible for sick leave benefits 		under Articles 18 and/or 19.3.</a:t>
            </a:r>
            <a:r>
              <a:rPr lang="en-CA"/>
              <a:t>	</a:t>
            </a:r>
          </a:p>
        </p:txBody>
      </p:sp>
    </p:spTree>
    <p:extLst>
      <p:ext uri="{BB962C8B-B14F-4D97-AF65-F5344CB8AC3E}">
        <p14:creationId xmlns:p14="http://schemas.microsoft.com/office/powerpoint/2010/main" val="17990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386B7-28C4-DF24-E65A-5931808225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5A6AAF-D374-550C-EE07-E636CF6392CF}"/>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A65A7918-0038-292C-4E3C-01BAEEE737DA}"/>
              </a:ext>
            </a:extLst>
          </p:cNvPr>
          <p:cNvSpPr>
            <a:spLocks noGrp="1"/>
          </p:cNvSpPr>
          <p:nvPr>
            <p:ph type="sldNum" sz="quarter" idx="12"/>
          </p:nvPr>
        </p:nvSpPr>
        <p:spPr/>
        <p:txBody>
          <a:bodyPr/>
          <a:lstStyle/>
          <a:p>
            <a:fld id="{A3F31473-23EB-4724-8B59-FE6D21D89FA4}" type="slidenum">
              <a:rPr lang="en-CA" smtClean="0"/>
              <a:t>37</a:t>
            </a:fld>
            <a:endParaRPr lang="en-CA"/>
          </a:p>
        </p:txBody>
      </p:sp>
      <p:sp>
        <p:nvSpPr>
          <p:cNvPr id="3" name="Content Placeholder 2">
            <a:extLst>
              <a:ext uri="{FF2B5EF4-FFF2-40B4-BE49-F238E27FC236}">
                <a16:creationId xmlns:a16="http://schemas.microsoft.com/office/drawing/2014/main" id="{BC4397C7-E1AB-74B9-878B-A737E4556B6B}"/>
              </a:ext>
            </a:extLst>
          </p:cNvPr>
          <p:cNvSpPr>
            <a:spLocks noGrp="1"/>
          </p:cNvSpPr>
          <p:nvPr>
            <p:ph idx="4294967295"/>
          </p:nvPr>
        </p:nvSpPr>
        <p:spPr>
          <a:xfrm>
            <a:off x="549796" y="653256"/>
            <a:ext cx="11041881" cy="5551488"/>
          </a:xfrm>
        </p:spPr>
        <p:txBody>
          <a:bodyPr>
            <a:noAutofit/>
          </a:bodyPr>
          <a:lstStyle/>
          <a:p>
            <a:pPr marL="0" indent="0">
              <a:buNone/>
            </a:pPr>
            <a:r>
              <a:rPr lang="en-CA"/>
              <a:t>	15.8.</a:t>
            </a:r>
            <a:r>
              <a:rPr lang="en-CA" strike="sngStrike"/>
              <a:t>3</a:t>
            </a:r>
            <a:r>
              <a:rPr lang="en-CA" b="1" strike="sngStrike"/>
              <a:t>4</a:t>
            </a:r>
            <a:r>
              <a:rPr lang="en-CA"/>
              <a:t> Supplementary Employment Benefits (SEB)</a:t>
            </a:r>
          </a:p>
          <a:p>
            <a:pPr marL="0" indent="0">
              <a:buNone/>
            </a:pPr>
            <a:r>
              <a:rPr lang="en-CA"/>
              <a:t>		After successful completion of the probationary period and provided they 		are in receipt of federal Employment Insurance (EI) benefits, </a:t>
            </a:r>
            <a:r>
              <a:rPr lang="en-CA" strike="dblStrike"/>
              <a:t>women</a:t>
            </a:r>
            <a:r>
              <a:rPr lang="en-CA"/>
              <a:t>  		</a:t>
            </a:r>
            <a:r>
              <a:rPr lang="en-CA" b="1"/>
              <a:t>employees </a:t>
            </a:r>
            <a:r>
              <a:rPr lang="en-CA"/>
              <a:t>on maternity leave, or an employee who has declared to 		Human Resources that the employee is the primary caregiver of the 		child, will receive the difference between EI benefits received from 		Human Resources Development Canada and ninety-five percent (95%) 		of the employee's salary while on leave for a maximum of fifteen (15) 		weeks, or the equivalent amount prorated to accommodate an extended 		leave as per the provisions in </a:t>
            </a:r>
            <a:r>
              <a:rPr lang="en-CA" i="1"/>
              <a:t>The Saskatchewan Employment Act</a:t>
            </a:r>
            <a:r>
              <a:rPr lang="en-CA"/>
              <a:t>, 		subject to the condition that the employee's earnings (from EI, earnings, 		and any other source) cannot exceed one-hundred percent (100%) of 		pre-leave earnings.</a:t>
            </a:r>
          </a:p>
          <a:p>
            <a:pPr marL="0" indent="0">
              <a:buNone/>
            </a:pPr>
            <a:r>
              <a:rPr lang="en-CA"/>
              <a:t>		The employee's accumulated sick leave and vacation leave at the time 		the leave commences shall be retained to the employee's credit. 			Benefits will be in accordance with Article 19.	</a:t>
            </a:r>
          </a:p>
        </p:txBody>
      </p:sp>
    </p:spTree>
    <p:extLst>
      <p:ext uri="{BB962C8B-B14F-4D97-AF65-F5344CB8AC3E}">
        <p14:creationId xmlns:p14="http://schemas.microsoft.com/office/powerpoint/2010/main" val="72992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BA9D4-207C-D29D-DF84-71C7950F66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9B8633-436A-A275-567E-B12B7264E26A}"/>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5B66F566-8C78-B706-C03B-08ADFDB6751B}"/>
              </a:ext>
            </a:extLst>
          </p:cNvPr>
          <p:cNvSpPr>
            <a:spLocks noGrp="1"/>
          </p:cNvSpPr>
          <p:nvPr>
            <p:ph type="sldNum" sz="quarter" idx="12"/>
          </p:nvPr>
        </p:nvSpPr>
        <p:spPr/>
        <p:txBody>
          <a:bodyPr/>
          <a:lstStyle/>
          <a:p>
            <a:fld id="{A3F31473-23EB-4724-8B59-FE6D21D89FA4}" type="slidenum">
              <a:rPr lang="en-CA" smtClean="0"/>
              <a:t>38</a:t>
            </a:fld>
            <a:endParaRPr lang="en-CA"/>
          </a:p>
        </p:txBody>
      </p:sp>
      <p:sp>
        <p:nvSpPr>
          <p:cNvPr id="3" name="Content Placeholder 2">
            <a:extLst>
              <a:ext uri="{FF2B5EF4-FFF2-40B4-BE49-F238E27FC236}">
                <a16:creationId xmlns:a16="http://schemas.microsoft.com/office/drawing/2014/main" id="{A87F6DF3-F4BC-C6AB-73D0-2D94E14E7939}"/>
              </a:ext>
            </a:extLst>
          </p:cNvPr>
          <p:cNvSpPr>
            <a:spLocks noGrp="1"/>
          </p:cNvSpPr>
          <p:nvPr>
            <p:ph idx="4294967295"/>
          </p:nvPr>
        </p:nvSpPr>
        <p:spPr>
          <a:xfrm>
            <a:off x="549796" y="653256"/>
            <a:ext cx="11041881" cy="5551488"/>
          </a:xfrm>
        </p:spPr>
        <p:txBody>
          <a:bodyPr>
            <a:noAutofit/>
          </a:bodyPr>
          <a:lstStyle/>
          <a:p>
            <a:pPr marL="0" indent="0">
              <a:buNone/>
            </a:pPr>
            <a:r>
              <a:rPr lang="en-US" b="1"/>
              <a:t>ARTICLE 16 – HOLIDAYS</a:t>
            </a:r>
            <a:endParaRPr lang="en-CA"/>
          </a:p>
          <a:p>
            <a:pPr marL="0" indent="0">
              <a:buNone/>
            </a:pPr>
            <a:r>
              <a:rPr lang="en-CA"/>
              <a:t>16.2	Holidays Falling on Saturday or Sunday</a:t>
            </a:r>
          </a:p>
          <a:p>
            <a:pPr marL="0" indent="0">
              <a:buNone/>
            </a:pPr>
            <a:r>
              <a:rPr lang="en-CA"/>
              <a:t>	When any of the above-noted holidays falls on a Saturday or Sunday and is not 	proclaimed as being observed on some other day, </a:t>
            </a:r>
            <a:r>
              <a:rPr lang="en-CA" strike="dblStrike"/>
              <a:t>the Associate Vice-President, </a:t>
            </a:r>
            <a:r>
              <a:rPr lang="en-CA"/>
              <a:t>	</a:t>
            </a:r>
            <a:r>
              <a:rPr lang="en-CA" strike="dblStrike"/>
              <a:t>People and</a:t>
            </a:r>
            <a:r>
              <a:rPr lang="en-CA"/>
              <a:t> </a:t>
            </a:r>
            <a:r>
              <a:rPr lang="en-CA" b="1"/>
              <a:t>Human </a:t>
            </a:r>
            <a:r>
              <a:rPr lang="en-CA"/>
              <a:t>Resources, shall notify the Union, in advance of the 	applicable calendar year of what day will be deemed the holiday for the 	purposes of this Collective Agreement.	</a:t>
            </a:r>
          </a:p>
        </p:txBody>
      </p:sp>
    </p:spTree>
    <p:extLst>
      <p:ext uri="{BB962C8B-B14F-4D97-AF65-F5344CB8AC3E}">
        <p14:creationId xmlns:p14="http://schemas.microsoft.com/office/powerpoint/2010/main" val="291627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7608-E02F-063A-0779-D5310DBACD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BFB93C-3185-DD43-21E4-990E211EBBCF}"/>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4532F6B1-A703-D388-15F7-CB5DE551EB81}"/>
              </a:ext>
            </a:extLst>
          </p:cNvPr>
          <p:cNvSpPr>
            <a:spLocks noGrp="1"/>
          </p:cNvSpPr>
          <p:nvPr>
            <p:ph type="sldNum" sz="quarter" idx="12"/>
          </p:nvPr>
        </p:nvSpPr>
        <p:spPr/>
        <p:txBody>
          <a:bodyPr/>
          <a:lstStyle/>
          <a:p>
            <a:fld id="{A3F31473-23EB-4724-8B59-FE6D21D89FA4}" type="slidenum">
              <a:rPr lang="en-CA" smtClean="0"/>
              <a:t>39</a:t>
            </a:fld>
            <a:endParaRPr lang="en-CA"/>
          </a:p>
        </p:txBody>
      </p:sp>
      <p:sp>
        <p:nvSpPr>
          <p:cNvPr id="3" name="Content Placeholder 2">
            <a:extLst>
              <a:ext uri="{FF2B5EF4-FFF2-40B4-BE49-F238E27FC236}">
                <a16:creationId xmlns:a16="http://schemas.microsoft.com/office/drawing/2014/main" id="{DAE70B06-EBA2-76FA-C5B1-9215CC0DAB27}"/>
              </a:ext>
            </a:extLst>
          </p:cNvPr>
          <p:cNvSpPr>
            <a:spLocks noGrp="1"/>
          </p:cNvSpPr>
          <p:nvPr>
            <p:ph idx="4294967295"/>
          </p:nvPr>
        </p:nvSpPr>
        <p:spPr>
          <a:xfrm>
            <a:off x="549796" y="653256"/>
            <a:ext cx="11041881" cy="5551488"/>
          </a:xfrm>
        </p:spPr>
        <p:txBody>
          <a:bodyPr>
            <a:noAutofit/>
          </a:bodyPr>
          <a:lstStyle/>
          <a:p>
            <a:pPr marL="0" indent="0">
              <a:buNone/>
            </a:pPr>
            <a:r>
              <a:rPr lang="en-US" b="1"/>
              <a:t>ARTICLE 17 – VACATION</a:t>
            </a:r>
            <a:endParaRPr lang="en-CA"/>
          </a:p>
          <a:p>
            <a:pPr marL="0" indent="0">
              <a:buNone/>
            </a:pPr>
            <a:r>
              <a:rPr lang="en-CA"/>
              <a:t>17.4	Time of Vacation </a:t>
            </a:r>
          </a:p>
          <a:p>
            <a:pPr marL="0" indent="0">
              <a:buNone/>
            </a:pPr>
            <a:r>
              <a:rPr lang="en-CA"/>
              <a:t>	Employees, insofar as the regular operation of their departments permit, will be 	allowed to take their vacations at the time they request. </a:t>
            </a:r>
            <a:r>
              <a:rPr lang="en-CA" b="1"/>
              <a:t>Employees must 	request vacation and receive approval in advance of its intended use. </a:t>
            </a:r>
            <a:r>
              <a:rPr lang="en-CA"/>
              <a:t>	</a:t>
            </a:r>
          </a:p>
        </p:txBody>
      </p:sp>
    </p:spTree>
    <p:extLst>
      <p:ext uri="{BB962C8B-B14F-4D97-AF65-F5344CB8AC3E}">
        <p14:creationId xmlns:p14="http://schemas.microsoft.com/office/powerpoint/2010/main" val="231235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A2C220-DBB3-4747-B832-311DC035E5E8}"/>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B4AF3D3D-28FA-45E5-B17A-E6FC8B45CC1D}"/>
              </a:ext>
            </a:extLst>
          </p:cNvPr>
          <p:cNvSpPr>
            <a:spLocks noGrp="1"/>
          </p:cNvSpPr>
          <p:nvPr>
            <p:ph type="sldNum" sz="quarter" idx="12"/>
          </p:nvPr>
        </p:nvSpPr>
        <p:spPr/>
        <p:txBody>
          <a:bodyPr/>
          <a:lstStyle/>
          <a:p>
            <a:fld id="{A3F31473-23EB-4724-8B59-FE6D21D89FA4}" type="slidenum">
              <a:rPr lang="en-CA" smtClean="0"/>
              <a:t>4</a:t>
            </a:fld>
            <a:endParaRPr lang="en-CA"/>
          </a:p>
        </p:txBody>
      </p:sp>
      <p:sp>
        <p:nvSpPr>
          <p:cNvPr id="14" name="Content Placeholder 13"/>
          <p:cNvSpPr>
            <a:spLocks noGrp="1"/>
          </p:cNvSpPr>
          <p:nvPr>
            <p:ph idx="4294967295"/>
          </p:nvPr>
        </p:nvSpPr>
        <p:spPr>
          <a:xfrm>
            <a:off x="621803" y="685800"/>
            <a:ext cx="11041881" cy="5622925"/>
          </a:xfrm>
        </p:spPr>
        <p:txBody>
          <a:bodyPr>
            <a:noAutofit/>
          </a:bodyPr>
          <a:lstStyle/>
          <a:p>
            <a:pPr marL="0" indent="0" fontAlgn="base">
              <a:buNone/>
            </a:pPr>
            <a:r>
              <a:rPr lang="en-CA"/>
              <a:t>1.4.2 	Non-Permanent Employees:  </a:t>
            </a:r>
          </a:p>
          <a:p>
            <a:pPr marL="0" indent="0" fontAlgn="base">
              <a:buNone/>
            </a:pPr>
            <a:r>
              <a:rPr lang="en-CA"/>
              <a:t>	A term employee is an employee who works on a full-time or part-time basis for 	a specific period of time or replaces a permanent employee who is absent for an 	extended but limited period such as a leave of absence or disability. </a:t>
            </a:r>
          </a:p>
          <a:p>
            <a:pPr marL="0" indent="0">
              <a:buNone/>
            </a:pPr>
            <a:r>
              <a:rPr lang="en-CA"/>
              <a:t>	When an employee (</a:t>
            </a:r>
            <a:r>
              <a:rPr lang="en-CA" strike="dblStrike"/>
              <a:t>except</a:t>
            </a:r>
            <a:r>
              <a:rPr lang="en-CA"/>
              <a:t> </a:t>
            </a:r>
            <a:r>
              <a:rPr lang="en-CA" b="1"/>
              <a:t>excluding </a:t>
            </a:r>
            <a:r>
              <a:rPr lang="en-CA" strike="dblStrike"/>
              <a:t>an</a:t>
            </a:r>
            <a:r>
              <a:rPr lang="en-CA"/>
              <a:t> apprentice</a:t>
            </a:r>
            <a:r>
              <a:rPr lang="en-CA" b="1"/>
              <a:t>s</a:t>
            </a:r>
            <a:r>
              <a:rPr lang="en-CA"/>
              <a:t> under Article 15.4.5) has 	</a:t>
            </a:r>
            <a:r>
              <a:rPr lang="en-CA" strike="dblStrike"/>
              <a:t>been in </a:t>
            </a:r>
            <a:r>
              <a:rPr lang="en-CA" b="1"/>
              <a:t>held </a:t>
            </a:r>
            <a:r>
              <a:rPr lang="en-CA"/>
              <a:t>the same term position continuously for more than thirty (30) 	months</a:t>
            </a:r>
            <a:r>
              <a:rPr lang="en-CA" b="1"/>
              <a:t>,</a:t>
            </a:r>
            <a:r>
              <a:rPr lang="en-CA"/>
              <a:t> </a:t>
            </a:r>
            <a:r>
              <a:rPr lang="en-CA" b="1"/>
              <a:t>their status will be changed to permanent.</a:t>
            </a:r>
            <a:r>
              <a:rPr lang="en-CA"/>
              <a:t> </a:t>
            </a:r>
            <a:r>
              <a:rPr lang="en-CA" b="1"/>
              <a:t>This period extends to 	</a:t>
            </a:r>
            <a:r>
              <a:rPr lang="en-CA" strike="sngStrike"/>
              <a:t>(</a:t>
            </a:r>
            <a:r>
              <a:rPr lang="en-CA"/>
              <a:t>forty (40) months </a:t>
            </a:r>
            <a:r>
              <a:rPr lang="en-CA" strike="dblStrike"/>
              <a:t>in the case of</a:t>
            </a:r>
            <a:r>
              <a:rPr lang="en-CA"/>
              <a:t> </a:t>
            </a:r>
            <a:r>
              <a:rPr lang="en-CA" b="1"/>
              <a:t>if </a:t>
            </a:r>
            <a:r>
              <a:rPr lang="en-CA"/>
              <a:t>an employee </a:t>
            </a:r>
            <a:r>
              <a:rPr lang="en-CA" b="1"/>
              <a:t>is </a:t>
            </a:r>
            <a:r>
              <a:rPr lang="en-CA"/>
              <a:t>replacing an absent</a:t>
            </a:r>
            <a:r>
              <a:rPr lang="en-CA" strike="sngStrike"/>
              <a:t>.</a:t>
            </a:r>
            <a:r>
              <a:rPr lang="en-CA"/>
              <a:t> 	employee due to disability, or subsequent employees due to backfilling), </a:t>
            </a:r>
            <a:r>
              <a:rPr lang="en-CA" strike="dblStrike"/>
              <a:t>that </a:t>
            </a:r>
            <a:r>
              <a:rPr lang="en-CA"/>
              <a:t>	</a:t>
            </a:r>
            <a:r>
              <a:rPr lang="en-CA" strike="dblStrike"/>
              <a:t>employee's status will be changed to permanent</a:t>
            </a:r>
            <a:r>
              <a:rPr lang="en-CA"/>
              <a:t>.</a:t>
            </a:r>
            <a:endParaRPr lang="en-US" sz="2400"/>
          </a:p>
        </p:txBody>
      </p:sp>
    </p:spTree>
    <p:extLst>
      <p:ext uri="{BB962C8B-B14F-4D97-AF65-F5344CB8AC3E}">
        <p14:creationId xmlns:p14="http://schemas.microsoft.com/office/powerpoint/2010/main" val="414336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F19DC-C744-D1B1-2A95-8FAF3AFB38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25665F-AA2B-FB1F-8017-9C302929F59E}"/>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3F8F12F4-CCCD-920F-877A-18EC517699D9}"/>
              </a:ext>
            </a:extLst>
          </p:cNvPr>
          <p:cNvSpPr>
            <a:spLocks noGrp="1"/>
          </p:cNvSpPr>
          <p:nvPr>
            <p:ph type="sldNum" sz="quarter" idx="12"/>
          </p:nvPr>
        </p:nvSpPr>
        <p:spPr/>
        <p:txBody>
          <a:bodyPr/>
          <a:lstStyle/>
          <a:p>
            <a:fld id="{A3F31473-23EB-4724-8B59-FE6D21D89FA4}" type="slidenum">
              <a:rPr lang="en-CA" smtClean="0"/>
              <a:t>40</a:t>
            </a:fld>
            <a:endParaRPr lang="en-CA"/>
          </a:p>
        </p:txBody>
      </p:sp>
      <p:sp>
        <p:nvSpPr>
          <p:cNvPr id="3" name="Content Placeholder 2">
            <a:extLst>
              <a:ext uri="{FF2B5EF4-FFF2-40B4-BE49-F238E27FC236}">
                <a16:creationId xmlns:a16="http://schemas.microsoft.com/office/drawing/2014/main" id="{59CF1B6F-B4DA-1C8F-9C86-BC5668F851E7}"/>
              </a:ext>
            </a:extLst>
          </p:cNvPr>
          <p:cNvSpPr>
            <a:spLocks noGrp="1"/>
          </p:cNvSpPr>
          <p:nvPr>
            <p:ph idx="4294967295"/>
          </p:nvPr>
        </p:nvSpPr>
        <p:spPr>
          <a:xfrm>
            <a:off x="549796" y="653256"/>
            <a:ext cx="11041881" cy="5551488"/>
          </a:xfrm>
        </p:spPr>
        <p:txBody>
          <a:bodyPr>
            <a:noAutofit/>
          </a:bodyPr>
          <a:lstStyle/>
          <a:p>
            <a:pPr marL="0" indent="0">
              <a:buNone/>
            </a:pPr>
            <a:r>
              <a:rPr lang="en-US" b="1"/>
              <a:t>ARTICLE 18 – SICK LEAVE</a:t>
            </a:r>
            <a:endParaRPr lang="en-CA"/>
          </a:p>
          <a:p>
            <a:pPr marL="0" indent="0">
              <a:buNone/>
            </a:pPr>
            <a:r>
              <a:rPr lang="en-CA"/>
              <a:t>	18.1.1	</a:t>
            </a:r>
            <a:r>
              <a:rPr lang="en-CA" strike="dblStrike"/>
              <a:t>Two-Week</a:t>
            </a:r>
            <a:r>
              <a:rPr lang="en-CA"/>
              <a:t> Waiting Period </a:t>
            </a:r>
          </a:p>
          <a:p>
            <a:pPr marL="0" indent="0">
              <a:buNone/>
            </a:pPr>
            <a:r>
              <a:rPr lang="en-CA"/>
              <a:t>		Subject to the availability of sick leave credits, sick leave may be used to 		offset the </a:t>
            </a:r>
            <a:r>
              <a:rPr lang="en-CA" strike="dblStrike"/>
              <a:t>two (2)</a:t>
            </a:r>
            <a:r>
              <a:rPr lang="en-CA" b="1" strike="dblStrike"/>
              <a:t> </a:t>
            </a:r>
            <a:r>
              <a:rPr lang="en-CA" strike="dblStrike"/>
              <a:t>week</a:t>
            </a:r>
            <a:r>
              <a:rPr lang="en-CA"/>
              <a:t> waiting period for eligibility of receipt of </a:t>
            </a:r>
            <a:r>
              <a:rPr lang="en-CA" b="1"/>
              <a:t>F</a:t>
            </a:r>
            <a:r>
              <a:rPr lang="en-CA"/>
              <a:t>ederal 		Employment Insurance (EI) maternity leave benefits for the birth mother 		or primary caregiver (see Article 15.8.3).</a:t>
            </a:r>
          </a:p>
          <a:p>
            <a:pPr marL="0" indent="0">
              <a:buNone/>
            </a:pPr>
            <a:r>
              <a:rPr lang="en-CA"/>
              <a:t>	18.4.2	Where no one other than the employee can provide for the needs of a 		member of the employee's immediate family during a serious illness, the 		employee may apply (by </a:t>
            </a:r>
            <a:r>
              <a:rPr lang="en-CA" b="1"/>
              <a:t>email or </a:t>
            </a:r>
            <a:r>
              <a:rPr lang="en-CA"/>
              <a:t>telephone, confirmed later in writing) 		to their Dean, Administrative Head or designate for permission to have 		up to five (5) days of accumulated sick leave per illness for this purpose. 		Serious illness need not mean life threatening and it is understood the 		seriousness of the illness may be related to the age of the family 			member. The employee may be required to provide medical evidence of 		the serious illness.	</a:t>
            </a:r>
          </a:p>
        </p:txBody>
      </p:sp>
    </p:spTree>
    <p:extLst>
      <p:ext uri="{BB962C8B-B14F-4D97-AF65-F5344CB8AC3E}">
        <p14:creationId xmlns:p14="http://schemas.microsoft.com/office/powerpoint/2010/main" val="150624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36EC-849E-CB6D-473E-11A2486956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381765-AB12-9DE6-B2AB-E3452FE8BA0B}"/>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54E7057B-F08C-C53D-0C66-9ABC107B63F0}"/>
              </a:ext>
            </a:extLst>
          </p:cNvPr>
          <p:cNvSpPr>
            <a:spLocks noGrp="1"/>
          </p:cNvSpPr>
          <p:nvPr>
            <p:ph type="sldNum" sz="quarter" idx="12"/>
          </p:nvPr>
        </p:nvSpPr>
        <p:spPr/>
        <p:txBody>
          <a:bodyPr/>
          <a:lstStyle/>
          <a:p>
            <a:fld id="{A3F31473-23EB-4724-8B59-FE6D21D89FA4}" type="slidenum">
              <a:rPr lang="en-CA" smtClean="0"/>
              <a:t>41</a:t>
            </a:fld>
            <a:endParaRPr lang="en-CA"/>
          </a:p>
        </p:txBody>
      </p:sp>
      <p:sp>
        <p:nvSpPr>
          <p:cNvPr id="3" name="Content Placeholder 2">
            <a:extLst>
              <a:ext uri="{FF2B5EF4-FFF2-40B4-BE49-F238E27FC236}">
                <a16:creationId xmlns:a16="http://schemas.microsoft.com/office/drawing/2014/main" id="{029DD2E6-A607-1A18-1D2E-54695E2B4BB4}"/>
              </a:ext>
            </a:extLst>
          </p:cNvPr>
          <p:cNvSpPr>
            <a:spLocks noGrp="1"/>
          </p:cNvSpPr>
          <p:nvPr>
            <p:ph idx="4294967295"/>
          </p:nvPr>
        </p:nvSpPr>
        <p:spPr>
          <a:xfrm>
            <a:off x="549796" y="653256"/>
            <a:ext cx="11041881" cy="5551488"/>
          </a:xfrm>
        </p:spPr>
        <p:txBody>
          <a:bodyPr>
            <a:noAutofit/>
          </a:bodyPr>
          <a:lstStyle/>
          <a:p>
            <a:pPr marL="0" indent="0">
              <a:buNone/>
            </a:pPr>
            <a:r>
              <a:rPr lang="en-CA"/>
              <a:t>18.6 	Proof of Illness </a:t>
            </a:r>
          </a:p>
          <a:p>
            <a:pPr marL="0" indent="0">
              <a:buNone/>
            </a:pPr>
            <a:r>
              <a:rPr lang="en-CA" b="1"/>
              <a:t>	In accordance with </a:t>
            </a:r>
            <a:r>
              <a:rPr lang="en-CA" b="1" i="1"/>
              <a:t>The Saskatchewan Employment </a:t>
            </a:r>
            <a:r>
              <a:rPr lang="en-CA" b="1"/>
              <a:t>Act, if the employee 	has been absent for more than five (5) consecutive working days or has 	had non-consecutive absences of two (2) or more working days in the 	preceding twelve (12) months, t</a:t>
            </a:r>
            <a:r>
              <a:rPr lang="en-CA"/>
              <a:t>he Employer</a:t>
            </a:r>
            <a:r>
              <a:rPr lang="en-CA" strike="dblStrike"/>
              <a:t>,</a:t>
            </a:r>
            <a:r>
              <a:rPr lang="en-CA"/>
              <a:t> and/or third party designate</a:t>
            </a:r>
            <a:r>
              <a:rPr lang="en-CA" strike="dblStrike"/>
              <a:t>,</a:t>
            </a:r>
            <a:r>
              <a:rPr lang="en-CA"/>
              <a:t> 	reserves the right </a:t>
            </a:r>
            <a:r>
              <a:rPr lang="en-CA" strike="dblStrike"/>
              <a:t>at any time during</a:t>
            </a:r>
            <a:r>
              <a:rPr lang="en-CA"/>
              <a:t> </a:t>
            </a:r>
            <a:r>
              <a:rPr lang="en-CA" b="1"/>
              <a:t>to </a:t>
            </a:r>
            <a:r>
              <a:rPr lang="en-CA"/>
              <a:t>request the employee to submit </a:t>
            </a:r>
            <a:r>
              <a:rPr lang="en-CA" strike="dblStrike"/>
              <a:t>a</a:t>
            </a:r>
            <a:r>
              <a:rPr lang="en-CA"/>
              <a:t> 	medical </a:t>
            </a:r>
            <a:r>
              <a:rPr lang="en-CA" strike="dblStrike"/>
              <a:t>certificate</a:t>
            </a:r>
            <a:r>
              <a:rPr lang="en-CA"/>
              <a:t> </a:t>
            </a:r>
            <a:r>
              <a:rPr lang="en-CA" b="1"/>
              <a:t>documentation </a:t>
            </a:r>
            <a:r>
              <a:rPr lang="en-CA"/>
              <a:t>signed by a medical doctor certifying that the 	employee was unable to carry out duties due to illness.</a:t>
            </a:r>
            <a:r>
              <a:rPr lang="en-CA" b="1"/>
              <a:t> </a:t>
            </a:r>
            <a:r>
              <a:rPr lang="en-CA" strike="dblStrike"/>
              <a:t>, or that the employee </a:t>
            </a:r>
            <a:r>
              <a:rPr lang="en-CA"/>
              <a:t>	</a:t>
            </a:r>
            <a:r>
              <a:rPr lang="en-CA" strike="dblStrike"/>
              <a:t>undergo at the earliest opportunity a medical examination conducted by a doctor </a:t>
            </a:r>
            <a:r>
              <a:rPr lang="en-CA"/>
              <a:t>	</a:t>
            </a:r>
            <a:r>
              <a:rPr lang="en-CA" strike="dblStrike"/>
              <a:t>specified by the Employer and at the Employer's expense</a:t>
            </a:r>
            <a:r>
              <a:rPr lang="en-CA"/>
              <a:t>. The Employer will not 	unreasonably request a proof of illness from the employee.</a:t>
            </a:r>
          </a:p>
          <a:p>
            <a:pPr marL="0" indent="0">
              <a:buNone/>
            </a:pPr>
            <a:r>
              <a:rPr lang="en-CA" b="1"/>
              <a:t>	In addition, and in accordance with </a:t>
            </a:r>
            <a:r>
              <a:rPr lang="en-CA" b="1" i="1"/>
              <a:t>The</a:t>
            </a:r>
            <a:r>
              <a:rPr lang="en-CA" b="1"/>
              <a:t> </a:t>
            </a:r>
            <a:r>
              <a:rPr lang="en-CA" b="1" i="1"/>
              <a:t>Saskatchewan Employment Act, 	</a:t>
            </a:r>
            <a:r>
              <a:rPr lang="en-CA" b="1"/>
              <a:t>the Employer is not precluded from requesting proof of illness where it 	can be demonstrated that the employee has a record of absenteeism and 	there is no reasonable expectation of improved attendance. </a:t>
            </a:r>
            <a:endParaRPr lang="en-CA"/>
          </a:p>
        </p:txBody>
      </p:sp>
    </p:spTree>
    <p:extLst>
      <p:ext uri="{BB962C8B-B14F-4D97-AF65-F5344CB8AC3E}">
        <p14:creationId xmlns:p14="http://schemas.microsoft.com/office/powerpoint/2010/main" val="353826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77CCD-15F9-84D4-D03F-1D6314D52A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543250-C256-1E1C-3772-BFEA65B6DA26}"/>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DBED1106-F9C9-DBF7-BC4E-3AD501C81744}"/>
              </a:ext>
            </a:extLst>
          </p:cNvPr>
          <p:cNvSpPr>
            <a:spLocks noGrp="1"/>
          </p:cNvSpPr>
          <p:nvPr>
            <p:ph type="sldNum" sz="quarter" idx="12"/>
          </p:nvPr>
        </p:nvSpPr>
        <p:spPr/>
        <p:txBody>
          <a:bodyPr/>
          <a:lstStyle/>
          <a:p>
            <a:fld id="{A3F31473-23EB-4724-8B59-FE6D21D89FA4}" type="slidenum">
              <a:rPr lang="en-CA" smtClean="0"/>
              <a:t>42</a:t>
            </a:fld>
            <a:endParaRPr lang="en-CA"/>
          </a:p>
        </p:txBody>
      </p:sp>
      <p:sp>
        <p:nvSpPr>
          <p:cNvPr id="3" name="Content Placeholder 2">
            <a:extLst>
              <a:ext uri="{FF2B5EF4-FFF2-40B4-BE49-F238E27FC236}">
                <a16:creationId xmlns:a16="http://schemas.microsoft.com/office/drawing/2014/main" id="{6132A3B8-D8B6-17F6-369E-027DD433BB43}"/>
              </a:ext>
            </a:extLst>
          </p:cNvPr>
          <p:cNvSpPr>
            <a:spLocks noGrp="1"/>
          </p:cNvSpPr>
          <p:nvPr>
            <p:ph idx="4294967295"/>
          </p:nvPr>
        </p:nvSpPr>
        <p:spPr>
          <a:xfrm>
            <a:off x="549796" y="653256"/>
            <a:ext cx="11041881" cy="5551488"/>
          </a:xfrm>
        </p:spPr>
        <p:txBody>
          <a:bodyPr>
            <a:noAutofit/>
          </a:bodyPr>
          <a:lstStyle/>
          <a:p>
            <a:pPr marL="0" indent="0">
              <a:buNone/>
            </a:pPr>
            <a:r>
              <a:rPr lang="en-CA" b="1"/>
              <a:t>	The costs associated with submitting medical notes or forms required 	from a medical professional for paid sick leave, Short-Term Disability 	and/or Long-Term Disability is the responsibility of the employee. Eligible 	expenses may be submitted to the employee’s Health Spending Account 	(HSA) for reimbursement.</a:t>
            </a:r>
            <a:endParaRPr lang="en-CA"/>
          </a:p>
          <a:p>
            <a:pPr marL="0" indent="0">
              <a:buNone/>
            </a:pPr>
            <a:r>
              <a:rPr lang="en-CA" b="1"/>
              <a:t>	In certain circumstances, the University may require the employee to 	provide satisfactory medical evidence through an independent medical 	examination (IME), and such examination shall be at the University’s 	expense.</a:t>
            </a:r>
          </a:p>
          <a:p>
            <a:pPr marL="0" indent="0">
              <a:buNone/>
            </a:pPr>
            <a:r>
              <a:rPr lang="en-CA"/>
              <a:t>18.9	Compensation from a Third Party </a:t>
            </a:r>
          </a:p>
          <a:p>
            <a:pPr marL="0" indent="0">
              <a:buNone/>
            </a:pPr>
            <a:r>
              <a:rPr lang="en-CA"/>
              <a:t>	When an employee is involved in an accident away from work or any other 	action that involves the possibility of reimbursement for lost wages or damages 	from a third party (including no fault, package policy, tort, etc.) the employee 	shall, as soon as possible, notify </a:t>
            </a:r>
            <a:r>
              <a:rPr lang="en-CA" strike="dblStrike"/>
              <a:t>the Health and Wellness Resource Centre</a:t>
            </a:r>
            <a:r>
              <a:rPr lang="en-CA"/>
              <a:t> 	</a:t>
            </a:r>
            <a:r>
              <a:rPr lang="en-CA" b="1"/>
              <a:t>Wellness Resources </a:t>
            </a:r>
            <a:r>
              <a:rPr lang="en-CA"/>
              <a:t>to advise of the injury.</a:t>
            </a:r>
          </a:p>
        </p:txBody>
      </p:sp>
    </p:spTree>
    <p:extLst>
      <p:ext uri="{BB962C8B-B14F-4D97-AF65-F5344CB8AC3E}">
        <p14:creationId xmlns:p14="http://schemas.microsoft.com/office/powerpoint/2010/main" val="12226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048E5-B1C5-77AB-A1D8-F0E2579884B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4FCA10-7DBA-7F0F-0580-5696529100A1}"/>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A3F791F0-686B-BE8A-B699-C63D2CE206E7}"/>
              </a:ext>
            </a:extLst>
          </p:cNvPr>
          <p:cNvSpPr>
            <a:spLocks noGrp="1"/>
          </p:cNvSpPr>
          <p:nvPr>
            <p:ph type="sldNum" sz="quarter" idx="12"/>
          </p:nvPr>
        </p:nvSpPr>
        <p:spPr/>
        <p:txBody>
          <a:bodyPr/>
          <a:lstStyle/>
          <a:p>
            <a:fld id="{A3F31473-23EB-4724-8B59-FE6D21D89FA4}" type="slidenum">
              <a:rPr lang="en-CA" smtClean="0"/>
              <a:t>43</a:t>
            </a:fld>
            <a:endParaRPr lang="en-CA"/>
          </a:p>
        </p:txBody>
      </p:sp>
      <p:sp>
        <p:nvSpPr>
          <p:cNvPr id="3" name="Content Placeholder 2">
            <a:extLst>
              <a:ext uri="{FF2B5EF4-FFF2-40B4-BE49-F238E27FC236}">
                <a16:creationId xmlns:a16="http://schemas.microsoft.com/office/drawing/2014/main" id="{2C2317EF-D0BF-FF02-A1B8-619CB9434441}"/>
              </a:ext>
            </a:extLst>
          </p:cNvPr>
          <p:cNvSpPr>
            <a:spLocks noGrp="1"/>
          </p:cNvSpPr>
          <p:nvPr>
            <p:ph idx="4294967295"/>
          </p:nvPr>
        </p:nvSpPr>
        <p:spPr>
          <a:xfrm>
            <a:off x="621804" y="236539"/>
            <a:ext cx="11041881" cy="6000749"/>
          </a:xfrm>
        </p:spPr>
        <p:txBody>
          <a:bodyPr>
            <a:noAutofit/>
          </a:bodyPr>
          <a:lstStyle/>
          <a:p>
            <a:pPr marL="0" indent="0">
              <a:buNone/>
            </a:pPr>
            <a:r>
              <a:rPr lang="en-US" b="1" cap="all"/>
              <a:t>Article 19 – Employee Well-being and Benefit Plans</a:t>
            </a:r>
            <a:endParaRPr lang="en-CA" b="1" cap="all"/>
          </a:p>
          <a:p>
            <a:pPr marL="0" indent="0">
              <a:buNone/>
            </a:pPr>
            <a:r>
              <a:rPr lang="en-CA" b="1" cap="all"/>
              <a:t>	19.3.2	</a:t>
            </a:r>
            <a:r>
              <a:rPr lang="en-CA"/>
              <a:t>Pension Plan </a:t>
            </a:r>
            <a:r>
              <a:rPr lang="en-CA" strike="dblStrike"/>
              <a:t>(closed to new entrants as of August 31, 2019)</a:t>
            </a:r>
            <a:r>
              <a:rPr lang="en-CA" strike="sngStrike"/>
              <a:t>  </a:t>
            </a:r>
            <a:endParaRPr lang="en-CA"/>
          </a:p>
          <a:p>
            <a:pPr marL="0" lvl="0" indent="0">
              <a:buNone/>
            </a:pPr>
            <a:r>
              <a:rPr lang="en-CA"/>
              <a:t>		a)	Non-Academic Pension Plan (closed to new entrants as of 				August 31, 2019)</a:t>
            </a:r>
          </a:p>
          <a:p>
            <a:pPr marL="0" indent="0">
              <a:buNone/>
            </a:pPr>
            <a:r>
              <a:rPr lang="en-CA"/>
              <a:t>			The plan is administered in accordance with the terms of the plan 			and the Memorandum of Agreement dated June 28, 2019 and 			benefits are in accordance with the terms of the plan and the 			Memorandum of Agreement dated June 28, 2019.</a:t>
            </a:r>
          </a:p>
          <a:p>
            <a:pPr marL="0" indent="0">
              <a:buNone/>
            </a:pPr>
            <a:r>
              <a:rPr lang="en-CA"/>
              <a:t>			The Employer shall make contributions to the plan in accordance 			with the terms of the plan.</a:t>
            </a:r>
          </a:p>
          <a:p>
            <a:pPr marL="0" indent="0">
              <a:buNone/>
            </a:pPr>
            <a:r>
              <a:rPr lang="en-CA"/>
              <a:t>			The parties agree that the pension plan defines a form of 				deferred compensation which exists for the sole benefit of the 			members of the pension plan and their beneficiaries. On the 			advice of the actuary, after having established adequate 				reserves, any remaining surplus will be used for the benefit of 			members and beneficiaries.</a:t>
            </a:r>
          </a:p>
        </p:txBody>
      </p:sp>
    </p:spTree>
    <p:extLst>
      <p:ext uri="{BB962C8B-B14F-4D97-AF65-F5344CB8AC3E}">
        <p14:creationId xmlns:p14="http://schemas.microsoft.com/office/powerpoint/2010/main" val="36773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4A6C-C588-B4C8-6BE6-D6AA38A606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FAAFC81-3D24-4923-D1DB-79150909E2E4}"/>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67C6BD0A-1A3C-D396-0C4D-D26729EA5838}"/>
              </a:ext>
            </a:extLst>
          </p:cNvPr>
          <p:cNvSpPr>
            <a:spLocks noGrp="1"/>
          </p:cNvSpPr>
          <p:nvPr>
            <p:ph type="sldNum" sz="quarter" idx="12"/>
          </p:nvPr>
        </p:nvSpPr>
        <p:spPr/>
        <p:txBody>
          <a:bodyPr/>
          <a:lstStyle/>
          <a:p>
            <a:fld id="{A3F31473-23EB-4724-8B59-FE6D21D89FA4}" type="slidenum">
              <a:rPr lang="en-CA" smtClean="0"/>
              <a:t>44</a:t>
            </a:fld>
            <a:endParaRPr lang="en-CA"/>
          </a:p>
        </p:txBody>
      </p:sp>
      <p:sp>
        <p:nvSpPr>
          <p:cNvPr id="3" name="Content Placeholder 2">
            <a:extLst>
              <a:ext uri="{FF2B5EF4-FFF2-40B4-BE49-F238E27FC236}">
                <a16:creationId xmlns:a16="http://schemas.microsoft.com/office/drawing/2014/main" id="{9B7279BB-8433-02F4-E050-AEC616ECFCE1}"/>
              </a:ext>
            </a:extLst>
          </p:cNvPr>
          <p:cNvSpPr>
            <a:spLocks noGrp="1"/>
          </p:cNvSpPr>
          <p:nvPr>
            <p:ph idx="4294967295"/>
          </p:nvPr>
        </p:nvSpPr>
        <p:spPr>
          <a:xfrm>
            <a:off x="621804" y="685800"/>
            <a:ext cx="11041881" cy="5551488"/>
          </a:xfrm>
        </p:spPr>
        <p:txBody>
          <a:bodyPr>
            <a:noAutofit/>
          </a:bodyPr>
          <a:lstStyle/>
          <a:p>
            <a:pPr marL="0" lvl="0" indent="0">
              <a:buNone/>
            </a:pPr>
            <a:r>
              <a:rPr lang="en-CA"/>
              <a:t>		b)	Colleges of Applied Arts &amp; Technology (CAAT) </a:t>
            </a:r>
            <a:r>
              <a:rPr lang="en-CA" err="1"/>
              <a:t>DBplus</a:t>
            </a:r>
            <a:r>
              <a:rPr lang="en-CA"/>
              <a:t> </a:t>
            </a:r>
            <a:r>
              <a:rPr lang="en-CA" b="1"/>
              <a:t>Pension 			Plan</a:t>
            </a:r>
            <a:endParaRPr lang="en-CA"/>
          </a:p>
          <a:p>
            <a:pPr marL="0" indent="0">
              <a:buNone/>
            </a:pPr>
            <a:r>
              <a:rPr lang="en-CA"/>
              <a:t>			Each full-time or part-time permanent employee shall enroll in the 			Colleges of Applied Arts &amp; Technology "CAAT" </a:t>
            </a:r>
            <a:r>
              <a:rPr lang="en-CA" err="1"/>
              <a:t>DBplus</a:t>
            </a:r>
            <a:r>
              <a:rPr lang="en-CA"/>
              <a:t> Plan in 			accordance with the Memorandum of Agreement dated June 28, 			2019.  </a:t>
            </a:r>
          </a:p>
          <a:p>
            <a:pPr marL="0" indent="0">
              <a:buNone/>
            </a:pPr>
            <a:r>
              <a:rPr lang="en-CA"/>
              <a:t>			The Employer and employees shall each make contributions to 			the plan in accordance with the terms of the plan and the 				Memorandum of Agreement dated June 28, 2019.</a:t>
            </a:r>
          </a:p>
          <a:p>
            <a:pPr marL="0" indent="0">
              <a:buNone/>
            </a:pPr>
            <a:r>
              <a:rPr lang="en-CA"/>
              <a:t>19.4	Employee Status While on Disability Plan </a:t>
            </a:r>
          </a:p>
          <a:p>
            <a:pPr marL="0" indent="0">
              <a:buNone/>
            </a:pPr>
            <a:r>
              <a:rPr lang="en-CA"/>
              <a:t>	An employee drawing benefits from either the Short-Term Disability Plan or the 	Long-Term Disability Plan will retain seniority rights in the same manner as if at 	work. The employee will retain coverage in the benefit plans, for which </a:t>
            </a:r>
            <a:r>
              <a:rPr lang="en-CA" strike="dblStrike"/>
              <a:t>he/she </a:t>
            </a:r>
            <a:r>
              <a:rPr lang="en-CA"/>
              <a:t>	</a:t>
            </a:r>
            <a:r>
              <a:rPr lang="en-CA" strike="dblStrike"/>
              <a:t>was</a:t>
            </a:r>
            <a:r>
              <a:rPr lang="en-CA"/>
              <a:t> </a:t>
            </a:r>
            <a:r>
              <a:rPr lang="en-CA" b="1"/>
              <a:t>they were </a:t>
            </a:r>
            <a:r>
              <a:rPr lang="en-CA"/>
              <a:t>enrolled in prior to going on disability. Pension contributions are 	per Article 19.6.3.</a:t>
            </a:r>
          </a:p>
        </p:txBody>
      </p:sp>
    </p:spTree>
    <p:extLst>
      <p:ext uri="{BB962C8B-B14F-4D97-AF65-F5344CB8AC3E}">
        <p14:creationId xmlns:p14="http://schemas.microsoft.com/office/powerpoint/2010/main" val="116525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AF9B3-422B-7FF6-70F0-098FA268DA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A5A2B2A-9375-EA45-B860-AB92097C89B3}"/>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77E841AD-C1A4-3A46-EE5A-CDDC44EE453C}"/>
              </a:ext>
            </a:extLst>
          </p:cNvPr>
          <p:cNvSpPr>
            <a:spLocks noGrp="1"/>
          </p:cNvSpPr>
          <p:nvPr>
            <p:ph type="sldNum" sz="quarter" idx="12"/>
          </p:nvPr>
        </p:nvSpPr>
        <p:spPr/>
        <p:txBody>
          <a:bodyPr/>
          <a:lstStyle/>
          <a:p>
            <a:fld id="{A3F31473-23EB-4724-8B59-FE6D21D89FA4}" type="slidenum">
              <a:rPr lang="en-CA" smtClean="0"/>
              <a:t>45</a:t>
            </a:fld>
            <a:endParaRPr lang="en-CA"/>
          </a:p>
        </p:txBody>
      </p:sp>
      <p:sp>
        <p:nvSpPr>
          <p:cNvPr id="3" name="Content Placeholder 2">
            <a:extLst>
              <a:ext uri="{FF2B5EF4-FFF2-40B4-BE49-F238E27FC236}">
                <a16:creationId xmlns:a16="http://schemas.microsoft.com/office/drawing/2014/main" id="{57F90048-574D-38A9-8674-E73CCB34CA8D}"/>
              </a:ext>
            </a:extLst>
          </p:cNvPr>
          <p:cNvSpPr>
            <a:spLocks noGrp="1"/>
          </p:cNvSpPr>
          <p:nvPr>
            <p:ph idx="4294967295"/>
          </p:nvPr>
        </p:nvSpPr>
        <p:spPr>
          <a:xfrm>
            <a:off x="621804" y="685800"/>
            <a:ext cx="11041881" cy="5551488"/>
          </a:xfrm>
        </p:spPr>
        <p:txBody>
          <a:bodyPr>
            <a:noAutofit/>
          </a:bodyPr>
          <a:lstStyle/>
          <a:p>
            <a:pPr marL="0" indent="0" fontAlgn="base">
              <a:buNone/>
            </a:pPr>
            <a:r>
              <a:rPr lang="en-CA"/>
              <a:t>19.</a:t>
            </a:r>
            <a:r>
              <a:rPr lang="en-CA" strike="sngStrike"/>
              <a:t>6</a:t>
            </a:r>
            <a:r>
              <a:rPr lang="en-CA" b="1"/>
              <a:t>7</a:t>
            </a:r>
            <a:r>
              <a:rPr lang="en-CA"/>
              <a:t>	Benefits During Leave of Absence</a:t>
            </a:r>
          </a:p>
          <a:p>
            <a:pPr marL="0" indent="0" fontAlgn="base">
              <a:buNone/>
            </a:pPr>
            <a:r>
              <a:rPr lang="en-CA"/>
              <a:t>	19.6.2	Sick Leave, Vacation Leave and Increment Date</a:t>
            </a:r>
          </a:p>
          <a:p>
            <a:pPr marL="0" indent="0" fontAlgn="base">
              <a:buNone/>
            </a:pPr>
            <a:r>
              <a:rPr lang="en-CA"/>
              <a:t>		If leave of absence (except as provided in Articles 15.1 and 15.3) 			exceeds thirty-one (31) calendar days, credits for sick leave and 			vacation leave will not be accumulated during the period of absence. If 		the leave of absence is for </a:t>
            </a:r>
            <a:r>
              <a:rPr lang="en-CA" b="1"/>
              <a:t>thirty-one (31) days or</a:t>
            </a:r>
            <a:r>
              <a:rPr lang="en-CA"/>
              <a:t> less </a:t>
            </a:r>
            <a:r>
              <a:rPr lang="en-CA" strike="dblStrike"/>
              <a:t>than thirty one </a:t>
            </a:r>
            <a:r>
              <a:rPr lang="en-CA"/>
              <a:t>		</a:t>
            </a:r>
            <a:r>
              <a:rPr lang="en-CA" strike="dblStrike"/>
              <a:t>(31) calendar days</a:t>
            </a:r>
            <a:r>
              <a:rPr lang="en-CA"/>
              <a:t>, the employee will continue to accumulate sick leave 		credits and vacation credits in the normal fashion.</a:t>
            </a:r>
          </a:p>
          <a:p>
            <a:pPr marL="0" indent="0" fontAlgn="base">
              <a:buNone/>
            </a:pPr>
            <a:r>
              <a:rPr lang="en-CA"/>
              <a:t>		An employee will continue to accumulate sick leave credits and vacation 		credits in the normal fashion during the fifteen (15) weeks of 			Supplementary Employment Benefits (Article 15.8.3) or during the twelve 		(12) weeks of Supplementary Employment Benefits (Article 15.4.5.6). 		Sick leave credits and vacation credits will not accumulate during any 		other period of maternity/adoption/parental leave.</a:t>
            </a:r>
          </a:p>
          <a:p>
            <a:pPr marL="0" indent="0">
              <a:buNone/>
            </a:pPr>
            <a:endParaRPr lang="en-CA"/>
          </a:p>
        </p:txBody>
      </p:sp>
    </p:spTree>
    <p:extLst>
      <p:ext uri="{BB962C8B-B14F-4D97-AF65-F5344CB8AC3E}">
        <p14:creationId xmlns:p14="http://schemas.microsoft.com/office/powerpoint/2010/main" val="12753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409D-7D07-370E-EECA-844354F356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D818A3-0C6D-1DDE-922D-F39DF1468B39}"/>
              </a:ext>
            </a:extLst>
          </p:cNvPr>
          <p:cNvSpPr>
            <a:spLocks noGrp="1"/>
          </p:cNvSpPr>
          <p:nvPr>
            <p:ph type="title"/>
          </p:nvPr>
        </p:nvSpPr>
        <p:spPr/>
        <p:txBody>
          <a:bodyPr/>
          <a:lstStyle/>
          <a:p>
            <a:endParaRPr lang="en-CA" dirty="0"/>
          </a:p>
        </p:txBody>
      </p:sp>
      <p:sp>
        <p:nvSpPr>
          <p:cNvPr id="4" name="Slide Number Placeholder 3">
            <a:extLst>
              <a:ext uri="{FF2B5EF4-FFF2-40B4-BE49-F238E27FC236}">
                <a16:creationId xmlns:a16="http://schemas.microsoft.com/office/drawing/2014/main" id="{1BC4D193-CC60-58D1-A9B3-DD8C1ECCFDD9}"/>
              </a:ext>
            </a:extLst>
          </p:cNvPr>
          <p:cNvSpPr>
            <a:spLocks noGrp="1"/>
          </p:cNvSpPr>
          <p:nvPr>
            <p:ph type="sldNum" sz="quarter" idx="12"/>
          </p:nvPr>
        </p:nvSpPr>
        <p:spPr/>
        <p:txBody>
          <a:bodyPr/>
          <a:lstStyle/>
          <a:p>
            <a:fld id="{A3F31473-23EB-4724-8B59-FE6D21D89FA4}" type="slidenum">
              <a:rPr lang="en-CA" smtClean="0"/>
              <a:t>46</a:t>
            </a:fld>
            <a:endParaRPr lang="en-CA"/>
          </a:p>
        </p:txBody>
      </p:sp>
      <p:sp>
        <p:nvSpPr>
          <p:cNvPr id="3" name="Content Placeholder 2">
            <a:extLst>
              <a:ext uri="{FF2B5EF4-FFF2-40B4-BE49-F238E27FC236}">
                <a16:creationId xmlns:a16="http://schemas.microsoft.com/office/drawing/2014/main" id="{03669BE0-185D-36E2-5375-6AE6BC20B841}"/>
              </a:ext>
            </a:extLst>
          </p:cNvPr>
          <p:cNvSpPr>
            <a:spLocks noGrp="1"/>
          </p:cNvSpPr>
          <p:nvPr>
            <p:ph idx="4294967295"/>
          </p:nvPr>
        </p:nvSpPr>
        <p:spPr>
          <a:xfrm>
            <a:off x="621804" y="685800"/>
            <a:ext cx="11041881" cy="5551488"/>
          </a:xfrm>
        </p:spPr>
        <p:txBody>
          <a:bodyPr>
            <a:noAutofit/>
          </a:bodyPr>
          <a:lstStyle/>
          <a:p>
            <a:pPr marL="0" indent="0">
              <a:buNone/>
            </a:pPr>
            <a:r>
              <a:rPr lang="en-CA"/>
              <a:t>19.6.3 	Pension Plan</a:t>
            </a:r>
          </a:p>
          <a:p>
            <a:pPr marL="0" indent="0">
              <a:buNone/>
            </a:pPr>
            <a:r>
              <a:rPr lang="en-CA"/>
              <a:t>	If the leave of absence (except as provided in Article 15.1 and 15.3) is </a:t>
            </a:r>
            <a:r>
              <a:rPr lang="en-CA" b="1"/>
              <a:t>fifteen 	(15) days or</a:t>
            </a:r>
            <a:r>
              <a:rPr lang="en-CA"/>
              <a:t> less </a:t>
            </a:r>
            <a:r>
              <a:rPr lang="en-CA" strike="dblStrike"/>
              <a:t>than fifteen (15) calendar days</a:t>
            </a:r>
            <a:r>
              <a:rPr lang="en-CA"/>
              <a:t>, contributions to the pension 	plan will not be affected.</a:t>
            </a:r>
          </a:p>
          <a:p>
            <a:pPr marL="0" indent="0">
              <a:buNone/>
            </a:pPr>
            <a:r>
              <a:rPr lang="en-CA"/>
              <a:t>	If the leave is for greater than fifteen (15) days in any one (1) month, 	contributions to the pension plan will be discontinued unless prior arrangements 	are made with the Employer.</a:t>
            </a:r>
          </a:p>
          <a:p>
            <a:pPr marL="0" indent="0">
              <a:buNone/>
            </a:pPr>
            <a:r>
              <a:rPr lang="en-CA"/>
              <a:t>	When an employee is on Short-Term Disability or Long-Term Disability, the 	employer agrees to maintain both employee and employer contributions.</a:t>
            </a:r>
          </a:p>
        </p:txBody>
      </p:sp>
    </p:spTree>
    <p:extLst>
      <p:ext uri="{BB962C8B-B14F-4D97-AF65-F5344CB8AC3E}">
        <p14:creationId xmlns:p14="http://schemas.microsoft.com/office/powerpoint/2010/main" val="331312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BDE7-4BAF-B08D-E243-66FB8E752F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8E9FE8-8425-0D5C-BE95-D0FD3B9D6779}"/>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6114656F-8D34-F840-8860-5FC9214AB6F1}"/>
              </a:ext>
            </a:extLst>
          </p:cNvPr>
          <p:cNvSpPr>
            <a:spLocks noGrp="1"/>
          </p:cNvSpPr>
          <p:nvPr>
            <p:ph type="sldNum" sz="quarter" idx="12"/>
          </p:nvPr>
        </p:nvSpPr>
        <p:spPr/>
        <p:txBody>
          <a:bodyPr/>
          <a:lstStyle/>
          <a:p>
            <a:fld id="{A3F31473-23EB-4724-8B59-FE6D21D89FA4}" type="slidenum">
              <a:rPr lang="en-CA" smtClean="0"/>
              <a:t>47</a:t>
            </a:fld>
            <a:endParaRPr lang="en-CA"/>
          </a:p>
        </p:txBody>
      </p:sp>
      <p:sp>
        <p:nvSpPr>
          <p:cNvPr id="3" name="Content Placeholder 2">
            <a:extLst>
              <a:ext uri="{FF2B5EF4-FFF2-40B4-BE49-F238E27FC236}">
                <a16:creationId xmlns:a16="http://schemas.microsoft.com/office/drawing/2014/main" id="{BF157304-A6DA-3A46-A1D9-395B4C9E162D}"/>
              </a:ext>
            </a:extLst>
          </p:cNvPr>
          <p:cNvSpPr>
            <a:spLocks noGrp="1"/>
          </p:cNvSpPr>
          <p:nvPr>
            <p:ph idx="4294967295"/>
          </p:nvPr>
        </p:nvSpPr>
        <p:spPr>
          <a:xfrm>
            <a:off x="621804" y="685800"/>
            <a:ext cx="11041881" cy="5551488"/>
          </a:xfrm>
        </p:spPr>
        <p:txBody>
          <a:bodyPr>
            <a:noAutofit/>
          </a:bodyPr>
          <a:lstStyle/>
          <a:p>
            <a:pPr marL="0" indent="0">
              <a:buNone/>
            </a:pPr>
            <a:r>
              <a:rPr lang="en-CA"/>
              <a:t>		When an employee is receiving fifteen (15) weeks of Supplementary 		Employment Benefits (Article 15.8.3) or during the twelve (12) weeks of 		Supplementary Employment Benefits (Article 15.4.5.6), regular 			contributions will be made to the pension plan and matched by the 		employer. At the completion of the fifteen (15) weeks of Supplementary 		Employment Benefits (Article 15.8.3) contributions to the pension plan 		will be discontinued unless prior arrangements are made with the 			Employer. After the twelve (12) weeks of Supplementary Employment 		Benefits (Article 15.4.5.6) contributions to the pension plan will be 			discontinued unless prior arrangements are made with the pension plan.</a:t>
            </a:r>
          </a:p>
          <a:p>
            <a:pPr marL="0" indent="0">
              <a:buNone/>
            </a:pPr>
            <a:r>
              <a:rPr lang="en-CA"/>
              <a:t>	</a:t>
            </a:r>
          </a:p>
        </p:txBody>
      </p:sp>
    </p:spTree>
    <p:extLst>
      <p:ext uri="{BB962C8B-B14F-4D97-AF65-F5344CB8AC3E}">
        <p14:creationId xmlns:p14="http://schemas.microsoft.com/office/powerpoint/2010/main" val="25952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1114-B065-6D37-C4D8-44C2AD9144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CE8067-EC60-42DF-687D-B1295FCAD2DA}"/>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5C5DF83-F188-31D5-F1BE-E72B777AE2B0}"/>
              </a:ext>
            </a:extLst>
          </p:cNvPr>
          <p:cNvSpPr>
            <a:spLocks noGrp="1"/>
          </p:cNvSpPr>
          <p:nvPr>
            <p:ph type="sldNum" sz="quarter" idx="12"/>
          </p:nvPr>
        </p:nvSpPr>
        <p:spPr/>
        <p:txBody>
          <a:bodyPr/>
          <a:lstStyle/>
          <a:p>
            <a:fld id="{A3F31473-23EB-4724-8B59-FE6D21D89FA4}" type="slidenum">
              <a:rPr lang="en-CA" smtClean="0"/>
              <a:t>48</a:t>
            </a:fld>
            <a:endParaRPr lang="en-CA"/>
          </a:p>
        </p:txBody>
      </p:sp>
      <p:sp>
        <p:nvSpPr>
          <p:cNvPr id="3" name="Content Placeholder 2">
            <a:extLst>
              <a:ext uri="{FF2B5EF4-FFF2-40B4-BE49-F238E27FC236}">
                <a16:creationId xmlns:a16="http://schemas.microsoft.com/office/drawing/2014/main" id="{F8A50872-24BD-C156-263A-0195526A8E05}"/>
              </a:ext>
            </a:extLst>
          </p:cNvPr>
          <p:cNvSpPr>
            <a:spLocks noGrp="1"/>
          </p:cNvSpPr>
          <p:nvPr>
            <p:ph idx="4294967295"/>
          </p:nvPr>
        </p:nvSpPr>
        <p:spPr>
          <a:xfrm>
            <a:off x="621804" y="685800"/>
            <a:ext cx="11041881" cy="5551488"/>
          </a:xfrm>
        </p:spPr>
        <p:txBody>
          <a:bodyPr>
            <a:noAutofit/>
          </a:bodyPr>
          <a:lstStyle/>
          <a:p>
            <a:pPr marL="0" indent="0">
              <a:buNone/>
            </a:pPr>
            <a:r>
              <a:rPr lang="en-CA" b="1"/>
              <a:t>NEW  </a:t>
            </a:r>
            <a:endParaRPr lang="en-CA"/>
          </a:p>
          <a:p>
            <a:pPr marL="0" indent="0">
              <a:buNone/>
            </a:pPr>
            <a:r>
              <a:rPr lang="en-CA" b="1"/>
              <a:t>19.</a:t>
            </a:r>
            <a:r>
              <a:rPr lang="en-CA" b="1" strike="sngStrike"/>
              <a:t>6</a:t>
            </a:r>
            <a:r>
              <a:rPr lang="en-CA" b="1"/>
              <a:t>7	Duty to Accommodate</a:t>
            </a:r>
            <a:endParaRPr lang="en-CA"/>
          </a:p>
          <a:p>
            <a:pPr marL="0" indent="0">
              <a:buNone/>
            </a:pPr>
            <a:r>
              <a:rPr lang="en-CA" b="1"/>
              <a:t>	In keeping with the requirements of </a:t>
            </a:r>
            <a:r>
              <a:rPr lang="en-CA" b="1" i="1"/>
              <a:t>The Saskatchewan Employment Act</a:t>
            </a:r>
            <a:r>
              <a:rPr lang="en-CA" b="1"/>
              <a:t> 	and </a:t>
            </a:r>
            <a:r>
              <a:rPr lang="en-CA" b="1" i="1"/>
              <a:t>The Saskatchewan Human Rights Code</a:t>
            </a:r>
            <a:r>
              <a:rPr lang="en-CA" b="1"/>
              <a:t> and </a:t>
            </a:r>
            <a:r>
              <a:rPr lang="en-CA" b="1" i="1"/>
              <a:t>Regulations</a:t>
            </a:r>
            <a:r>
              <a:rPr lang="en-CA" b="1"/>
              <a:t>, the 	University and the Union acknowledge that employers and unions have a 	duty to accommodate.</a:t>
            </a:r>
            <a:endParaRPr lang="en-CA"/>
          </a:p>
          <a:p>
            <a:pPr marL="0" indent="0">
              <a:buNone/>
            </a:pPr>
            <a:r>
              <a:rPr lang="en-CA" b="1"/>
              <a:t>	Where an employee has identified a need for an accommodation, they may 	submit a written request to the University. The request for accommodation 	must be supported by appropriate formal documentation.</a:t>
            </a:r>
            <a:endParaRPr lang="en-CA"/>
          </a:p>
          <a:p>
            <a:pPr marL="0" indent="0">
              <a:buNone/>
            </a:pPr>
            <a:endParaRPr lang="en-CA"/>
          </a:p>
        </p:txBody>
      </p:sp>
    </p:spTree>
    <p:extLst>
      <p:ext uri="{BB962C8B-B14F-4D97-AF65-F5344CB8AC3E}">
        <p14:creationId xmlns:p14="http://schemas.microsoft.com/office/powerpoint/2010/main" val="27502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02105-5B34-F90F-A852-25BD005907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ADA102-D51E-7696-240B-F25C9B8A673A}"/>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50869D6C-AC93-F8D2-65B6-3C188267E5E1}"/>
              </a:ext>
            </a:extLst>
          </p:cNvPr>
          <p:cNvSpPr>
            <a:spLocks noGrp="1"/>
          </p:cNvSpPr>
          <p:nvPr>
            <p:ph type="sldNum" sz="quarter" idx="12"/>
          </p:nvPr>
        </p:nvSpPr>
        <p:spPr/>
        <p:txBody>
          <a:bodyPr/>
          <a:lstStyle/>
          <a:p>
            <a:fld id="{A3F31473-23EB-4724-8B59-FE6D21D89FA4}" type="slidenum">
              <a:rPr lang="en-CA" smtClean="0"/>
              <a:t>49</a:t>
            </a:fld>
            <a:endParaRPr lang="en-CA"/>
          </a:p>
        </p:txBody>
      </p:sp>
      <p:sp>
        <p:nvSpPr>
          <p:cNvPr id="3" name="Content Placeholder 2">
            <a:extLst>
              <a:ext uri="{FF2B5EF4-FFF2-40B4-BE49-F238E27FC236}">
                <a16:creationId xmlns:a16="http://schemas.microsoft.com/office/drawing/2014/main" id="{37402227-72D0-4019-258B-F055C1075466}"/>
              </a:ext>
            </a:extLst>
          </p:cNvPr>
          <p:cNvSpPr>
            <a:spLocks noGrp="1"/>
          </p:cNvSpPr>
          <p:nvPr>
            <p:ph idx="4294967295"/>
          </p:nvPr>
        </p:nvSpPr>
        <p:spPr>
          <a:xfrm>
            <a:off x="621804" y="685800"/>
            <a:ext cx="11041881" cy="5551488"/>
          </a:xfrm>
        </p:spPr>
        <p:txBody>
          <a:bodyPr>
            <a:noAutofit/>
          </a:bodyPr>
          <a:lstStyle/>
          <a:p>
            <a:pPr marL="0" indent="0">
              <a:buNone/>
            </a:pPr>
            <a:r>
              <a:rPr lang="en-US" b="1"/>
              <a:t>ARTICLE 20 – OCCUPATIONAL HEALTH AND SAFETY</a:t>
            </a:r>
            <a:endParaRPr lang="en-CA"/>
          </a:p>
          <a:p>
            <a:pPr marL="0" indent="0">
              <a:buNone/>
            </a:pPr>
            <a:r>
              <a:rPr lang="en-CA"/>
              <a:t>20.6	No Disciplinary Action </a:t>
            </a:r>
          </a:p>
          <a:p>
            <a:pPr marL="0" indent="0">
              <a:buNone/>
            </a:pPr>
            <a:r>
              <a:rPr lang="en-CA"/>
              <a:t>	No employee shall be disciplined for refusal to work on a job or operate any 	equipment which, in the opinion of the employee(s) or any member of the Safety 	Committee, is unsafe, until an Occupational Health Officer or an Occupational 	Health Committee established under Part III – Occupational Health and Safety, 	of The Saskatchewan Employment Act, has investigated the matter or situation, 	or until sufficient steps have been taken so that the employee has reasonable 	grounds for believing that the duty or duties are </a:t>
            </a:r>
            <a:r>
              <a:rPr lang="en-CA" strike="dblStrike"/>
              <a:t>not</a:t>
            </a:r>
            <a:r>
              <a:rPr lang="en-CA"/>
              <a:t> </a:t>
            </a:r>
            <a:r>
              <a:rPr lang="en-CA" b="1"/>
              <a:t>no </a:t>
            </a:r>
            <a:r>
              <a:rPr lang="en-CA"/>
              <a:t>longer unusually 	dangerous.	</a:t>
            </a:r>
          </a:p>
        </p:txBody>
      </p:sp>
    </p:spTree>
    <p:extLst>
      <p:ext uri="{BB962C8B-B14F-4D97-AF65-F5344CB8AC3E}">
        <p14:creationId xmlns:p14="http://schemas.microsoft.com/office/powerpoint/2010/main" val="126554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943A93-9257-4A43-B467-ABE48468AE7B}"/>
              </a:ext>
            </a:extLst>
          </p:cNvPr>
          <p:cNvSpPr>
            <a:spLocks noGrp="1"/>
          </p:cNvSpPr>
          <p:nvPr>
            <p:ph type="title"/>
          </p:nvPr>
        </p:nvSpPr>
        <p:spPr/>
        <p:txBody>
          <a:bodyPr/>
          <a:lstStyle/>
          <a:p>
            <a:endParaRPr lang="en-CA"/>
          </a:p>
        </p:txBody>
      </p:sp>
      <p:sp>
        <p:nvSpPr>
          <p:cNvPr id="5" name="Slide Number Placeholder 4">
            <a:extLst>
              <a:ext uri="{FF2B5EF4-FFF2-40B4-BE49-F238E27FC236}">
                <a16:creationId xmlns:a16="http://schemas.microsoft.com/office/drawing/2014/main" id="{432254DF-CFFF-45D0-8A34-AFDE401CFF45}"/>
              </a:ext>
            </a:extLst>
          </p:cNvPr>
          <p:cNvSpPr>
            <a:spLocks noGrp="1"/>
          </p:cNvSpPr>
          <p:nvPr>
            <p:ph type="sldNum" sz="quarter" idx="12"/>
          </p:nvPr>
        </p:nvSpPr>
        <p:spPr/>
        <p:txBody>
          <a:bodyPr/>
          <a:lstStyle/>
          <a:p>
            <a:fld id="{A3F31473-23EB-4724-8B59-FE6D21D89FA4}" type="slidenum">
              <a:rPr lang="en-CA" smtClean="0"/>
              <a:t>5</a:t>
            </a:fld>
            <a:endParaRPr lang="en-CA"/>
          </a:p>
        </p:txBody>
      </p:sp>
      <p:sp>
        <p:nvSpPr>
          <p:cNvPr id="3" name="Content Placeholder 2">
            <a:extLst>
              <a:ext uri="{FF2B5EF4-FFF2-40B4-BE49-F238E27FC236}">
                <a16:creationId xmlns:a16="http://schemas.microsoft.com/office/drawing/2014/main" id="{F1CADEE9-A83C-46A4-8991-78533FC6D653}"/>
              </a:ext>
            </a:extLst>
          </p:cNvPr>
          <p:cNvSpPr>
            <a:spLocks noGrp="1"/>
          </p:cNvSpPr>
          <p:nvPr>
            <p:ph idx="4294967295"/>
          </p:nvPr>
        </p:nvSpPr>
        <p:spPr>
          <a:xfrm>
            <a:off x="621804" y="652463"/>
            <a:ext cx="11041881" cy="5553075"/>
          </a:xfrm>
        </p:spPr>
        <p:txBody>
          <a:bodyPr>
            <a:normAutofit/>
          </a:bodyPr>
          <a:lstStyle/>
          <a:p>
            <a:pPr marL="0" indent="0">
              <a:buNone/>
            </a:pPr>
            <a:r>
              <a:rPr lang="en-CA"/>
              <a:t>1.4.2	Non-Permanent Employees: </a:t>
            </a:r>
          </a:p>
          <a:p>
            <a:pPr marL="0" lvl="0" indent="0" fontAlgn="base">
              <a:buNone/>
            </a:pPr>
            <a:r>
              <a:rPr lang="en-CA"/>
              <a:t>	A casual employee is an employee who is appointed to work that, due to its 	nature, cannot be scheduled, anticipated or projected, or is work of a limited 	duration. Payment of casual employees will be on an hourly basis.</a:t>
            </a:r>
          </a:p>
          <a:p>
            <a:pPr marL="0" indent="0">
              <a:buNone/>
            </a:pPr>
            <a:r>
              <a:rPr lang="en-CA"/>
              <a:t>	Casual employees shall not work more than five (5) consecutive work days (full 	or partial) and cannot work more than thirty (30) work days (full or partial) per 	</a:t>
            </a:r>
            <a:r>
              <a:rPr lang="en-CA" b="1"/>
              <a:t>calendar</a:t>
            </a:r>
            <a:r>
              <a:rPr lang="en-CA"/>
              <a:t> year </a:t>
            </a:r>
            <a:r>
              <a:rPr lang="en-CA" b="1"/>
              <a:t>from the date of commencement in the casual appointment.</a:t>
            </a:r>
            <a:endParaRPr lang="en-CA"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11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E5F6F-A438-8E46-521D-678C64C3B0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8F016A-8281-6FED-9DC1-59AFC1C9F1B2}"/>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11A3ED60-CF5C-8987-5828-CD74C991EEDF}"/>
              </a:ext>
            </a:extLst>
          </p:cNvPr>
          <p:cNvSpPr>
            <a:spLocks noGrp="1"/>
          </p:cNvSpPr>
          <p:nvPr>
            <p:ph type="sldNum" sz="quarter" idx="12"/>
          </p:nvPr>
        </p:nvSpPr>
        <p:spPr/>
        <p:txBody>
          <a:bodyPr/>
          <a:lstStyle/>
          <a:p>
            <a:fld id="{A3F31473-23EB-4724-8B59-FE6D21D89FA4}" type="slidenum">
              <a:rPr lang="en-CA" smtClean="0"/>
              <a:t>50</a:t>
            </a:fld>
            <a:endParaRPr lang="en-CA"/>
          </a:p>
        </p:txBody>
      </p:sp>
      <p:sp>
        <p:nvSpPr>
          <p:cNvPr id="3" name="Content Placeholder 2">
            <a:extLst>
              <a:ext uri="{FF2B5EF4-FFF2-40B4-BE49-F238E27FC236}">
                <a16:creationId xmlns:a16="http://schemas.microsoft.com/office/drawing/2014/main" id="{48575906-A549-EF87-CE3E-0E1389ACDDB6}"/>
              </a:ext>
            </a:extLst>
          </p:cNvPr>
          <p:cNvSpPr>
            <a:spLocks noGrp="1"/>
          </p:cNvSpPr>
          <p:nvPr>
            <p:ph idx="4294967295"/>
          </p:nvPr>
        </p:nvSpPr>
        <p:spPr>
          <a:xfrm>
            <a:off x="621804" y="236539"/>
            <a:ext cx="11041881" cy="6143921"/>
          </a:xfrm>
        </p:spPr>
        <p:txBody>
          <a:bodyPr>
            <a:noAutofit/>
          </a:bodyPr>
          <a:lstStyle/>
          <a:p>
            <a:pPr marL="0" indent="0">
              <a:buNone/>
            </a:pPr>
            <a:r>
              <a:rPr lang="en-US" b="1"/>
              <a:t>ARTICLE 22 – MISCELLANEOUS</a:t>
            </a:r>
            <a:endParaRPr lang="en-CA"/>
          </a:p>
          <a:p>
            <a:pPr marL="0" indent="0">
              <a:buNone/>
            </a:pPr>
            <a:r>
              <a:rPr lang="en-CA"/>
              <a:t>22.5	Rules and Regulations</a:t>
            </a:r>
          </a:p>
          <a:p>
            <a:pPr marL="0" indent="0">
              <a:buNone/>
            </a:pPr>
            <a:r>
              <a:rPr lang="en-CA"/>
              <a:t>	When the Employer introduces new rules or regulations concerning employees’ 	conduct on Employer premises or during working hours, copies will be </a:t>
            </a:r>
            <a:r>
              <a:rPr lang="en-CA" b="1"/>
              <a:t>reviewed 	with all applicable staff, </a:t>
            </a:r>
            <a:r>
              <a:rPr lang="en-CA"/>
              <a:t>posted and also forwarded to the Union office. Such 	rules and regulations will be reasonable and will not be inconsistent with any 	article in the Collective Agreement.</a:t>
            </a:r>
          </a:p>
          <a:p>
            <a:pPr marL="0" indent="0">
              <a:buNone/>
            </a:pPr>
            <a:r>
              <a:rPr lang="en-CA"/>
              <a:t>22.8	Access to Personnel File</a:t>
            </a:r>
          </a:p>
          <a:p>
            <a:pPr marL="0" indent="0">
              <a:buNone/>
            </a:pPr>
            <a:r>
              <a:rPr lang="en-CA"/>
              <a:t>	Each </a:t>
            </a:r>
            <a:r>
              <a:rPr lang="en-CA" strike="dblStrike"/>
              <a:t>employee </a:t>
            </a:r>
            <a:r>
              <a:rPr lang="en-CA" b="1"/>
              <a:t>member, </a:t>
            </a:r>
            <a:r>
              <a:rPr lang="en-CA"/>
              <a:t>will, after having made an appointment with Human 	Resources, have reasonable access to the contents of their file. The review will 	be conducted in the presence of a Human Resources representative. The 	</a:t>
            </a:r>
            <a:r>
              <a:rPr lang="en-CA" strike="dblStrike"/>
              <a:t>employee</a:t>
            </a:r>
            <a:r>
              <a:rPr lang="en-CA" b="1" strike="dblStrike"/>
              <a:t> </a:t>
            </a:r>
            <a:r>
              <a:rPr lang="en-CA" b="1"/>
              <a:t>member </a:t>
            </a:r>
            <a:r>
              <a:rPr lang="en-CA"/>
              <a:t>may assign in writing the right to review their file to their 	Union representative. Upon request the employee shall be provided with copies 	of documents in the file at the employee's expense. The employee may add a 	signed and dated response to any material in the file. Material not present in the 	file may not be used in any decision under Articles 8, 9, 12, or 13 without that 	information being made available to the employee.	</a:t>
            </a:r>
          </a:p>
        </p:txBody>
      </p:sp>
    </p:spTree>
    <p:extLst>
      <p:ext uri="{BB962C8B-B14F-4D97-AF65-F5344CB8AC3E}">
        <p14:creationId xmlns:p14="http://schemas.microsoft.com/office/powerpoint/2010/main" val="13458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B0A66-416B-3916-A576-55515E8E0E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0C08ED-64D0-C50E-7188-073A13A695B9}"/>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73378883-3F46-EE60-4489-E4E3EBF8382B}"/>
              </a:ext>
            </a:extLst>
          </p:cNvPr>
          <p:cNvSpPr>
            <a:spLocks noGrp="1"/>
          </p:cNvSpPr>
          <p:nvPr>
            <p:ph type="sldNum" sz="quarter" idx="12"/>
          </p:nvPr>
        </p:nvSpPr>
        <p:spPr/>
        <p:txBody>
          <a:bodyPr/>
          <a:lstStyle/>
          <a:p>
            <a:fld id="{A3F31473-23EB-4724-8B59-FE6D21D89FA4}" type="slidenum">
              <a:rPr lang="en-CA" smtClean="0"/>
              <a:t>51</a:t>
            </a:fld>
            <a:endParaRPr lang="en-CA"/>
          </a:p>
        </p:txBody>
      </p:sp>
      <p:sp>
        <p:nvSpPr>
          <p:cNvPr id="3" name="Content Placeholder 2">
            <a:extLst>
              <a:ext uri="{FF2B5EF4-FFF2-40B4-BE49-F238E27FC236}">
                <a16:creationId xmlns:a16="http://schemas.microsoft.com/office/drawing/2014/main" id="{22E8745C-4BED-0503-4E1A-A2CA6CE16BDC}"/>
              </a:ext>
            </a:extLst>
          </p:cNvPr>
          <p:cNvSpPr>
            <a:spLocks noGrp="1"/>
          </p:cNvSpPr>
          <p:nvPr>
            <p:ph idx="4294967295"/>
          </p:nvPr>
        </p:nvSpPr>
        <p:spPr>
          <a:xfrm>
            <a:off x="621804" y="685800"/>
            <a:ext cx="11041881" cy="5551488"/>
          </a:xfrm>
        </p:spPr>
        <p:txBody>
          <a:bodyPr>
            <a:noAutofit/>
          </a:bodyPr>
          <a:lstStyle/>
          <a:p>
            <a:pPr marL="0" indent="0">
              <a:buNone/>
            </a:pPr>
            <a:r>
              <a:rPr lang="en-US" b="1"/>
              <a:t>ARTICLE 23 – HOURS OF WORK</a:t>
            </a:r>
            <a:endParaRPr lang="en-CA" b="1"/>
          </a:p>
          <a:p>
            <a:pPr marL="0" indent="0">
              <a:buNone/>
            </a:pPr>
            <a:r>
              <a:rPr lang="en-CA"/>
              <a:t>23.1	The following regular hours of work are in effect:</a:t>
            </a:r>
          </a:p>
          <a:p>
            <a:pPr marL="0" indent="0">
              <a:buNone/>
            </a:pPr>
            <a:endParaRPr lang="en-CA"/>
          </a:p>
          <a:p>
            <a:pPr marL="0" indent="0">
              <a:buNone/>
            </a:pPr>
            <a:r>
              <a:rPr lang="en-CA"/>
              <a:t>	</a:t>
            </a:r>
          </a:p>
        </p:txBody>
      </p:sp>
      <p:graphicFrame>
        <p:nvGraphicFramePr>
          <p:cNvPr id="8" name="Table 7">
            <a:extLst>
              <a:ext uri="{FF2B5EF4-FFF2-40B4-BE49-F238E27FC236}">
                <a16:creationId xmlns:a16="http://schemas.microsoft.com/office/drawing/2014/main" id="{DF8D029A-7164-90AB-8973-D74D945D5A58}"/>
              </a:ext>
            </a:extLst>
          </p:cNvPr>
          <p:cNvGraphicFramePr>
            <a:graphicFrameLocks noGrp="1"/>
          </p:cNvGraphicFramePr>
          <p:nvPr>
            <p:extLst>
              <p:ext uri="{D42A27DB-BD31-4B8C-83A1-F6EECF244321}">
                <p14:modId xmlns:p14="http://schemas.microsoft.com/office/powerpoint/2010/main" val="2879339191"/>
              </p:ext>
            </p:extLst>
          </p:nvPr>
        </p:nvGraphicFramePr>
        <p:xfrm>
          <a:off x="621805" y="1633379"/>
          <a:ext cx="11137474" cy="4595971"/>
        </p:xfrm>
        <a:graphic>
          <a:graphicData uri="http://schemas.openxmlformats.org/drawingml/2006/table">
            <a:tbl>
              <a:tblPr firstRow="1" firstCol="1" bandRow="1"/>
              <a:tblGrid>
                <a:gridCol w="1154113">
                  <a:extLst>
                    <a:ext uri="{9D8B030D-6E8A-4147-A177-3AD203B41FA5}">
                      <a16:colId xmlns:a16="http://schemas.microsoft.com/office/drawing/2014/main" val="3701635554"/>
                    </a:ext>
                  </a:extLst>
                </a:gridCol>
                <a:gridCol w="3344722">
                  <a:extLst>
                    <a:ext uri="{9D8B030D-6E8A-4147-A177-3AD203B41FA5}">
                      <a16:colId xmlns:a16="http://schemas.microsoft.com/office/drawing/2014/main" val="2041507193"/>
                    </a:ext>
                  </a:extLst>
                </a:gridCol>
                <a:gridCol w="6638639">
                  <a:extLst>
                    <a:ext uri="{9D8B030D-6E8A-4147-A177-3AD203B41FA5}">
                      <a16:colId xmlns:a16="http://schemas.microsoft.com/office/drawing/2014/main" val="1253679098"/>
                    </a:ext>
                  </a:extLst>
                </a:gridCol>
              </a:tblGrid>
              <a:tr h="623963">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Group A</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Clerical</a:t>
                      </a:r>
                      <a:r>
                        <a:rPr lang="en-CA" sz="2000" b="1">
                          <a:effectLst/>
                          <a:latin typeface="Arial" panose="020B0604020202020204" pitchFamily="34" charset="0"/>
                          <a:ea typeface="Calibri" panose="020F0502020204030204" pitchFamily="34" charset="0"/>
                          <a:cs typeface="Arial" panose="020B0604020202020204" pitchFamily="34" charset="0"/>
                        </a:rPr>
                        <a:t>, Retail Services</a:t>
                      </a:r>
                      <a:r>
                        <a:rPr lang="en-CA" sz="2000">
                          <a:effectLst/>
                          <a:latin typeface="Arial" panose="020B0604020202020204" pitchFamily="34" charset="0"/>
                          <a:ea typeface="Calibri" panose="020F0502020204030204" pitchFamily="34" charset="0"/>
                          <a:cs typeface="Arial" panose="020B0604020202020204" pitchFamily="34" charset="0"/>
                        </a:rPr>
                        <a:t> and Library Group:</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thirty-five (35) hours paid per week, seven (7) hours paid per day.</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390370"/>
                  </a:ext>
                </a:extLst>
              </a:tr>
              <a:tr h="938177">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Group B</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Animal and Poultry Science (Farm):</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thirty-eight (38) hours paid per week which may be balanced over a two (2) week period with a maximum of forty-five (45) hours paid in any one week.</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172735"/>
                  </a:ext>
                </a:extLst>
              </a:tr>
              <a:tr h="623963">
                <a:tc>
                  <a:txBody>
                    <a:bodyPr/>
                    <a:lstStyle/>
                    <a:p>
                      <a:pPr>
                        <a:lnSpc>
                          <a:spcPct val="107000"/>
                        </a:lnSpc>
                        <a:buNone/>
                      </a:pPr>
                      <a:endParaRPr lang="en-CA" sz="2000">
                        <a:effectLst/>
                        <a:latin typeface="Arial" panose="020B0604020202020204" pitchFamily="34" charset="0"/>
                        <a:cs typeface="Arial" panose="020B0604020202020204" pitchFamily="34"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Horticulture:</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thirty-eight (38) hours paid per week, 7.6 hours paid per day.</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5085262"/>
                  </a:ext>
                </a:extLst>
              </a:tr>
              <a:tr h="1252391">
                <a:tc>
                  <a:txBody>
                    <a:bodyPr/>
                    <a:lstStyle/>
                    <a:p>
                      <a:pPr>
                        <a:lnSpc>
                          <a:spcPct val="107000"/>
                        </a:lnSpc>
                        <a:buNone/>
                      </a:pPr>
                      <a:endParaRPr lang="en-CA" sz="2000">
                        <a:effectLst/>
                        <a:latin typeface="Arial" panose="020B0604020202020204" pitchFamily="34" charset="0"/>
                        <a:cs typeface="Arial" panose="020B0604020202020204" pitchFamily="34"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Culinary Services, Maintenance and Trades, Caretakers, Technical:</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thirty-eight (38) hours paid per week, 7.6 hours paid per day, five (5) consecutive days unless otherwise mutually agreed. Technician IV working hours by mutual agreement with Dean, Administrative Head or designate.</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0221174"/>
                  </a:ext>
                </a:extLst>
              </a:tr>
              <a:tr h="1027015">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Group C</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 </a:t>
                      </a:r>
                      <a:r>
                        <a:rPr lang="en-CA" sz="2000" strike="dblStrike">
                          <a:effectLst/>
                          <a:latin typeface="Arial" panose="020B0604020202020204" pitchFamily="34" charset="0"/>
                          <a:ea typeface="Calibri" panose="020F0502020204030204" pitchFamily="34" charset="0"/>
                          <a:cs typeface="Arial" panose="020B0604020202020204" pitchFamily="34" charset="0"/>
                        </a:rPr>
                        <a:t>Steam</a:t>
                      </a:r>
                      <a:r>
                        <a:rPr lang="en-CA" sz="2000">
                          <a:effectLst/>
                          <a:latin typeface="Arial" panose="020B0604020202020204" pitchFamily="34" charset="0"/>
                          <a:ea typeface="Calibri" panose="020F0502020204030204" pitchFamily="34" charset="0"/>
                          <a:cs typeface="Arial" panose="020B0604020202020204" pitchFamily="34" charset="0"/>
                        </a:rPr>
                        <a:t> </a:t>
                      </a:r>
                      <a:r>
                        <a:rPr lang="en-CA" sz="2000" b="1">
                          <a:effectLst/>
                          <a:latin typeface="Arial" panose="020B0604020202020204" pitchFamily="34" charset="0"/>
                          <a:ea typeface="Calibri" panose="020F0502020204030204" pitchFamily="34" charset="0"/>
                          <a:cs typeface="Arial" panose="020B0604020202020204" pitchFamily="34" charset="0"/>
                        </a:rPr>
                        <a:t>Central Heating and Cooling </a:t>
                      </a:r>
                      <a:r>
                        <a:rPr lang="en-CA" sz="2000">
                          <a:effectLst/>
                          <a:latin typeface="Arial" panose="020B0604020202020204" pitchFamily="34" charset="0"/>
                          <a:ea typeface="Calibri" panose="020F0502020204030204" pitchFamily="34" charset="0"/>
                          <a:cs typeface="Arial" panose="020B0604020202020204" pitchFamily="34" charset="0"/>
                        </a:rPr>
                        <a:t>Plant</a:t>
                      </a:r>
                      <a:r>
                        <a:rPr lang="en-CA" sz="2000" b="1">
                          <a:effectLst/>
                          <a:latin typeface="Arial" panose="020B0604020202020204" pitchFamily="34" charset="0"/>
                          <a:ea typeface="Calibri" panose="020F0502020204030204" pitchFamily="34" charset="0"/>
                          <a:cs typeface="Arial" panose="020B0604020202020204" pitchFamily="34" charset="0"/>
                        </a:rPr>
                        <a:t>,</a:t>
                      </a:r>
                      <a:r>
                        <a:rPr lang="en-CA" sz="2000">
                          <a:effectLst/>
                          <a:latin typeface="Arial" panose="020B0604020202020204" pitchFamily="34" charset="0"/>
                          <a:ea typeface="Calibri" panose="020F0502020204030204" pitchFamily="34" charset="0"/>
                          <a:cs typeface="Arial" panose="020B0604020202020204" pitchFamily="34" charset="0"/>
                        </a:rPr>
                        <a:t> </a:t>
                      </a:r>
                      <a:r>
                        <a:rPr lang="en-CA" sz="2000" strike="dblStrike">
                          <a:effectLst/>
                          <a:latin typeface="Arial" panose="020B0604020202020204" pitchFamily="34" charset="0"/>
                          <a:ea typeface="Calibri" panose="020F0502020204030204" pitchFamily="34" charset="0"/>
                          <a:cs typeface="Arial" panose="020B0604020202020204" pitchFamily="34" charset="0"/>
                        </a:rPr>
                        <a:t>and Security</a:t>
                      </a:r>
                      <a:r>
                        <a:rPr lang="en-CA" sz="2000">
                          <a:effectLst/>
                          <a:latin typeface="Arial" panose="020B0604020202020204" pitchFamily="34" charset="0"/>
                          <a:ea typeface="Calibri" panose="020F0502020204030204" pitchFamily="34" charset="0"/>
                          <a:cs typeface="Arial" panose="020B0604020202020204" pitchFamily="34" charset="0"/>
                        </a:rPr>
                        <a:t> </a:t>
                      </a:r>
                      <a:r>
                        <a:rPr lang="en-CA" sz="2000" b="1">
                          <a:effectLst/>
                          <a:latin typeface="Arial" panose="020B0604020202020204" pitchFamily="34" charset="0"/>
                          <a:ea typeface="Calibri" panose="020F0502020204030204" pitchFamily="34" charset="0"/>
                          <a:cs typeface="Arial" panose="020B0604020202020204" pitchFamily="34" charset="0"/>
                        </a:rPr>
                        <a:t>Protective Services</a:t>
                      </a:r>
                      <a:r>
                        <a:rPr lang="en-CA" sz="2000">
                          <a:effectLst/>
                          <a:latin typeface="Arial" panose="020B0604020202020204" pitchFamily="34" charset="0"/>
                          <a:ea typeface="Calibri" panose="020F0502020204030204" pitchFamily="34" charset="0"/>
                          <a:cs typeface="Arial" panose="020B0604020202020204" pitchFamily="34" charset="0"/>
                        </a:rPr>
                        <a:t>:</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CA" sz="2000">
                          <a:effectLst/>
                          <a:latin typeface="Arial" panose="020B0604020202020204" pitchFamily="34" charset="0"/>
                          <a:ea typeface="Calibri" panose="020F0502020204030204" pitchFamily="34" charset="0"/>
                          <a:cs typeface="Arial" panose="020B0604020202020204" pitchFamily="34" charset="0"/>
                        </a:rPr>
                        <a:t>thirty-eight (38) hours paid per week, 7.6 hours paid per day. Alternatively, employees in Group C may be required to work modified schedules (10 or 12 hours).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1993913"/>
                  </a:ext>
                </a:extLst>
              </a:tr>
            </a:tbl>
          </a:graphicData>
        </a:graphic>
      </p:graphicFrame>
    </p:spTree>
    <p:extLst>
      <p:ext uri="{BB962C8B-B14F-4D97-AF65-F5344CB8AC3E}">
        <p14:creationId xmlns:p14="http://schemas.microsoft.com/office/powerpoint/2010/main" val="321409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014E6-8667-728C-7A24-6DA4D1DA35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A9027D-51E8-BC5C-2D22-889C4E91D703}"/>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72570A41-CD32-F550-B0F6-0E12EEF428D5}"/>
              </a:ext>
            </a:extLst>
          </p:cNvPr>
          <p:cNvSpPr>
            <a:spLocks noGrp="1"/>
          </p:cNvSpPr>
          <p:nvPr>
            <p:ph type="sldNum" sz="quarter" idx="12"/>
          </p:nvPr>
        </p:nvSpPr>
        <p:spPr/>
        <p:txBody>
          <a:bodyPr/>
          <a:lstStyle/>
          <a:p>
            <a:fld id="{A3F31473-23EB-4724-8B59-FE6D21D89FA4}" type="slidenum">
              <a:rPr lang="en-CA" smtClean="0"/>
              <a:t>52</a:t>
            </a:fld>
            <a:endParaRPr lang="en-CA"/>
          </a:p>
        </p:txBody>
      </p:sp>
      <p:sp>
        <p:nvSpPr>
          <p:cNvPr id="3" name="Content Placeholder 2">
            <a:extLst>
              <a:ext uri="{FF2B5EF4-FFF2-40B4-BE49-F238E27FC236}">
                <a16:creationId xmlns:a16="http://schemas.microsoft.com/office/drawing/2014/main" id="{2FFBF098-CDB8-9EFC-7601-9BED0DDD4CC1}"/>
              </a:ext>
            </a:extLst>
          </p:cNvPr>
          <p:cNvSpPr>
            <a:spLocks noGrp="1"/>
          </p:cNvSpPr>
          <p:nvPr>
            <p:ph idx="4294967295"/>
          </p:nvPr>
        </p:nvSpPr>
        <p:spPr>
          <a:xfrm>
            <a:off x="621804" y="236539"/>
            <a:ext cx="11041881" cy="6143921"/>
          </a:xfrm>
        </p:spPr>
        <p:txBody>
          <a:bodyPr>
            <a:noAutofit/>
          </a:bodyPr>
          <a:lstStyle/>
          <a:p>
            <a:pPr marL="0" indent="0" fontAlgn="base">
              <a:buNone/>
            </a:pPr>
            <a:r>
              <a:rPr lang="en-CA" sz="2400"/>
              <a:t>23.2	Earned Days Off </a:t>
            </a:r>
            <a:endParaRPr lang="en-CA" sz="2800"/>
          </a:p>
          <a:p>
            <a:pPr marL="0" lvl="0" indent="0">
              <a:buNone/>
            </a:pPr>
            <a:r>
              <a:rPr lang="en-CA" sz="2400"/>
              <a:t>	c)	General Provisions Regarding Earned Days Off</a:t>
            </a:r>
            <a:endParaRPr lang="en-CA" sz="2800"/>
          </a:p>
          <a:p>
            <a:pPr marL="0" lvl="0" indent="0">
              <a:buNone/>
            </a:pPr>
            <a:r>
              <a:rPr lang="en-CA" sz="2800"/>
              <a:t>		1.	</a:t>
            </a:r>
            <a:r>
              <a:rPr lang="en-CA" sz="2400"/>
              <a:t>Schedules under this alternative may vary, but as general 			principles:</a:t>
            </a:r>
            <a:endParaRPr lang="en-CA" sz="2800"/>
          </a:p>
          <a:p>
            <a:pPr marL="0" indent="0">
              <a:buNone/>
            </a:pPr>
            <a:r>
              <a:rPr lang="en-CA" sz="2400"/>
              <a:t>			(</a:t>
            </a:r>
            <a:r>
              <a:rPr lang="en-CA" sz="2400" err="1"/>
              <a:t>i</a:t>
            </a:r>
            <a:r>
              <a:rPr lang="en-CA" sz="2400"/>
              <a:t>)	Hours of work will be altered in a way which will 				permit those participating to take full days off.</a:t>
            </a:r>
            <a:endParaRPr lang="en-CA" sz="2800"/>
          </a:p>
          <a:p>
            <a:pPr marL="0" indent="0">
              <a:buNone/>
            </a:pPr>
            <a:r>
              <a:rPr lang="en-CA" sz="2400"/>
              <a:t>			(ii)	Wherever possible, time off will be given in 					conjunction with normal days of rest, vacation, or in 				blocks of time.</a:t>
            </a:r>
            <a:endParaRPr lang="en-CA" sz="2800"/>
          </a:p>
          <a:p>
            <a:pPr marL="0" indent="0">
              <a:buNone/>
            </a:pPr>
            <a:r>
              <a:rPr lang="en-CA" sz="2400"/>
              <a:t>			(iii)	Schedules may be modified from time to time to meet 				special needs of work units, but schedules will not be 				altered unreasonably.</a:t>
            </a:r>
            <a:endParaRPr lang="en-CA" sz="2800"/>
          </a:p>
          <a:p>
            <a:pPr marL="0" indent="0">
              <a:buNone/>
            </a:pPr>
            <a:r>
              <a:rPr lang="en-CA" sz="2400"/>
              <a:t>			(iv)	Accumulated time will be taken within a year of being 				earned.</a:t>
            </a:r>
            <a:endParaRPr lang="en-CA" sz="2800"/>
          </a:p>
        </p:txBody>
      </p:sp>
    </p:spTree>
    <p:extLst>
      <p:ext uri="{BB962C8B-B14F-4D97-AF65-F5344CB8AC3E}">
        <p14:creationId xmlns:p14="http://schemas.microsoft.com/office/powerpoint/2010/main" val="57363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E12CE-F7B8-92D5-AC89-710C1F946A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DAE9C07-68A7-993E-9319-2CEA4F67E328}"/>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3D38DC37-02EF-7C94-0B48-AC481520FE40}"/>
              </a:ext>
            </a:extLst>
          </p:cNvPr>
          <p:cNvSpPr>
            <a:spLocks noGrp="1"/>
          </p:cNvSpPr>
          <p:nvPr>
            <p:ph type="sldNum" sz="quarter" idx="12"/>
          </p:nvPr>
        </p:nvSpPr>
        <p:spPr/>
        <p:txBody>
          <a:bodyPr/>
          <a:lstStyle/>
          <a:p>
            <a:fld id="{A3F31473-23EB-4724-8B59-FE6D21D89FA4}" type="slidenum">
              <a:rPr lang="en-CA" smtClean="0"/>
              <a:t>53</a:t>
            </a:fld>
            <a:endParaRPr lang="en-CA"/>
          </a:p>
        </p:txBody>
      </p:sp>
      <p:sp>
        <p:nvSpPr>
          <p:cNvPr id="3" name="Content Placeholder 2">
            <a:extLst>
              <a:ext uri="{FF2B5EF4-FFF2-40B4-BE49-F238E27FC236}">
                <a16:creationId xmlns:a16="http://schemas.microsoft.com/office/drawing/2014/main" id="{7A0D713E-9AB0-66B1-429D-040DCE5C09EB}"/>
              </a:ext>
            </a:extLst>
          </p:cNvPr>
          <p:cNvSpPr>
            <a:spLocks noGrp="1"/>
          </p:cNvSpPr>
          <p:nvPr>
            <p:ph idx="4294967295"/>
          </p:nvPr>
        </p:nvSpPr>
        <p:spPr>
          <a:xfrm>
            <a:off x="621804" y="354330"/>
            <a:ext cx="11041881" cy="6026130"/>
          </a:xfrm>
        </p:spPr>
        <p:txBody>
          <a:bodyPr>
            <a:noAutofit/>
          </a:bodyPr>
          <a:lstStyle/>
          <a:p>
            <a:pPr marL="0" lvl="1" indent="0">
              <a:buNone/>
            </a:pPr>
            <a:r>
              <a:rPr lang="en-CA" sz="2400" dirty="0"/>
              <a:t>		2.	Unless otherwise indicated, days off are treated as normal 			days of rest. </a:t>
            </a:r>
            <a:endParaRPr lang="en-CA" sz="2800" dirty="0"/>
          </a:p>
          <a:p>
            <a:pPr marL="0" lvl="1" indent="0">
              <a:buNone/>
            </a:pPr>
            <a:r>
              <a:rPr lang="en-CA" sz="2800" dirty="0"/>
              <a:t>		3.	</a:t>
            </a:r>
            <a:r>
              <a:rPr lang="en-CA" sz="2400" dirty="0"/>
              <a:t>Sick leave and vacation utilization is recorded consistent 			with Article 17 and Article 18 and is based on actual hours 			absent to the maximum hours of work for the position.</a:t>
            </a:r>
            <a:endParaRPr lang="en-CA" sz="2800" dirty="0"/>
          </a:p>
          <a:p>
            <a:pPr marL="0" lvl="1" indent="0">
              <a:buNone/>
            </a:pPr>
            <a:r>
              <a:rPr lang="en-CA" sz="2800" dirty="0"/>
              <a:t>		4.	</a:t>
            </a:r>
            <a:r>
              <a:rPr lang="en-CA" sz="2400" dirty="0"/>
              <a:t>Additional time worked in order to accumulate time off shall 			not constitute overtime, nor shall it result in any additional 			premium pay.</a:t>
            </a:r>
            <a:endParaRPr lang="en-CA" sz="2800" dirty="0"/>
          </a:p>
          <a:p>
            <a:pPr marL="0" lvl="1" indent="0">
              <a:buNone/>
            </a:pPr>
            <a:r>
              <a:rPr lang="en-CA" sz="2800" dirty="0"/>
              <a:t>		5.	</a:t>
            </a:r>
            <a:r>
              <a:rPr lang="en-CA" sz="2400" dirty="0"/>
              <a:t>For the purpose of accumulating the earned day off, sick, 			vacation and banked time will be counted based on the 			appropriate longer working day.</a:t>
            </a:r>
            <a:endParaRPr lang="en-CA" sz="2800" dirty="0"/>
          </a:p>
          <a:p>
            <a:pPr marL="0" lvl="1" indent="0">
              <a:buNone/>
            </a:pPr>
            <a:r>
              <a:rPr lang="en-CA" sz="2800" b="1" dirty="0"/>
              <a:t>		6.	</a:t>
            </a:r>
            <a:r>
              <a:rPr lang="en-CA" sz="2400" b="1" dirty="0"/>
              <a:t>Notwithstanding the above, an employee or group of 			employees may request to opt out of an Earned Days 			Off (EDO) schedule and continue to work and be paid 			for the appropriate longer working day. All requests are 			subject to approval of the Employer.</a:t>
            </a:r>
            <a:endParaRPr lang="en-CA" sz="2800" dirty="0"/>
          </a:p>
          <a:p>
            <a:pPr marL="0" indent="0">
              <a:buNone/>
            </a:pPr>
            <a:endParaRPr lang="en-CA" dirty="0"/>
          </a:p>
        </p:txBody>
      </p:sp>
    </p:spTree>
    <p:extLst>
      <p:ext uri="{BB962C8B-B14F-4D97-AF65-F5344CB8AC3E}">
        <p14:creationId xmlns:p14="http://schemas.microsoft.com/office/powerpoint/2010/main" val="42692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1EFA-497B-9FAB-7954-BA1B6BB626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DE29A8-7BDA-C9E8-E932-78D077A8AB0E}"/>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463F1CA1-7665-2C61-BCCE-7BD7FE9F7392}"/>
              </a:ext>
            </a:extLst>
          </p:cNvPr>
          <p:cNvSpPr>
            <a:spLocks noGrp="1"/>
          </p:cNvSpPr>
          <p:nvPr>
            <p:ph type="sldNum" sz="quarter" idx="12"/>
          </p:nvPr>
        </p:nvSpPr>
        <p:spPr/>
        <p:txBody>
          <a:bodyPr/>
          <a:lstStyle/>
          <a:p>
            <a:fld id="{A3F31473-23EB-4724-8B59-FE6D21D89FA4}" type="slidenum">
              <a:rPr lang="en-CA" smtClean="0"/>
              <a:t>54</a:t>
            </a:fld>
            <a:endParaRPr lang="en-CA"/>
          </a:p>
        </p:txBody>
      </p:sp>
      <p:sp>
        <p:nvSpPr>
          <p:cNvPr id="3" name="Content Placeholder 2">
            <a:extLst>
              <a:ext uri="{FF2B5EF4-FFF2-40B4-BE49-F238E27FC236}">
                <a16:creationId xmlns:a16="http://schemas.microsoft.com/office/drawing/2014/main" id="{5920048A-DAC7-61D1-04BE-71C6D1FADBD5}"/>
              </a:ext>
            </a:extLst>
          </p:cNvPr>
          <p:cNvSpPr>
            <a:spLocks noGrp="1"/>
          </p:cNvSpPr>
          <p:nvPr>
            <p:ph idx="4294967295"/>
          </p:nvPr>
        </p:nvSpPr>
        <p:spPr>
          <a:xfrm>
            <a:off x="621804" y="685800"/>
            <a:ext cx="11041881" cy="5551488"/>
          </a:xfrm>
        </p:spPr>
        <p:txBody>
          <a:bodyPr>
            <a:noAutofit/>
          </a:bodyPr>
          <a:lstStyle/>
          <a:p>
            <a:pPr marL="0" indent="0">
              <a:buNone/>
            </a:pPr>
            <a:r>
              <a:rPr lang="en-US" b="1" cap="all"/>
              <a:t>Article 24 – Overtime and Special Pay </a:t>
            </a:r>
            <a:endParaRPr lang="en-CA" b="1" cap="all"/>
          </a:p>
          <a:p>
            <a:pPr marL="0" indent="0">
              <a:buNone/>
            </a:pPr>
            <a:r>
              <a:rPr lang="en-CA"/>
              <a:t>24.3	Shift Premium</a:t>
            </a:r>
          </a:p>
          <a:p>
            <a:pPr marL="0" indent="0">
              <a:buNone/>
            </a:pPr>
            <a:r>
              <a:rPr lang="en-CA"/>
              <a:t>	24.3.1	For time actually worked, a permanent, term, recurring relief or casual 		employee will receive an additional one dollar and</a:t>
            </a:r>
            <a:r>
              <a:rPr lang="en-CA" strike="dblStrike"/>
              <a:t> twenty five </a:t>
            </a:r>
            <a:r>
              <a:rPr lang="en-CA" b="1"/>
              <a:t>fifty </a:t>
            </a:r>
            <a:r>
              <a:rPr lang="en-CA"/>
              <a:t>cents </a:t>
            </a:r>
            <a:r>
              <a:rPr lang="en-CA" strike="dblStrike"/>
              <a:t> </a:t>
            </a:r>
            <a:r>
              <a:rPr lang="en-CA"/>
              <a:t>		</a:t>
            </a:r>
            <a:r>
              <a:rPr lang="en-CA" strike="dblStrike"/>
              <a:t>($1.25) </a:t>
            </a:r>
            <a:r>
              <a:rPr lang="en-CA" b="1"/>
              <a:t> ($1.50) </a:t>
            </a:r>
            <a:r>
              <a:rPr lang="en-CA"/>
              <a:t>per hour for each hour or part of an hour of regularly 		scheduled work outside the hours of 8:00 am to 6:00 pm Monday 			through Friday. If the majority of an employee's hours of work on a shift 		fall outside the hours specified above, the premium will be paid for the 		entire shift.	</a:t>
            </a:r>
          </a:p>
        </p:txBody>
      </p:sp>
    </p:spTree>
    <p:extLst>
      <p:ext uri="{BB962C8B-B14F-4D97-AF65-F5344CB8AC3E}">
        <p14:creationId xmlns:p14="http://schemas.microsoft.com/office/powerpoint/2010/main" val="108020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DBA7B-BF93-8092-2F33-09E368FBFF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E80F27-6D53-3160-933D-C1AC2DDFBE2C}"/>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5671C39C-75F2-3DBD-A3B4-42CEB0EFF4E9}"/>
              </a:ext>
            </a:extLst>
          </p:cNvPr>
          <p:cNvSpPr>
            <a:spLocks noGrp="1"/>
          </p:cNvSpPr>
          <p:nvPr>
            <p:ph type="sldNum" sz="quarter" idx="12"/>
          </p:nvPr>
        </p:nvSpPr>
        <p:spPr/>
        <p:txBody>
          <a:bodyPr/>
          <a:lstStyle/>
          <a:p>
            <a:fld id="{A3F31473-23EB-4724-8B59-FE6D21D89FA4}" type="slidenum">
              <a:rPr lang="en-CA" smtClean="0"/>
              <a:t>55</a:t>
            </a:fld>
            <a:endParaRPr lang="en-CA"/>
          </a:p>
        </p:txBody>
      </p:sp>
      <p:sp>
        <p:nvSpPr>
          <p:cNvPr id="3" name="Content Placeholder 2">
            <a:extLst>
              <a:ext uri="{FF2B5EF4-FFF2-40B4-BE49-F238E27FC236}">
                <a16:creationId xmlns:a16="http://schemas.microsoft.com/office/drawing/2014/main" id="{64E29217-D742-DC07-3061-13A6AA66335F}"/>
              </a:ext>
            </a:extLst>
          </p:cNvPr>
          <p:cNvSpPr>
            <a:spLocks noGrp="1"/>
          </p:cNvSpPr>
          <p:nvPr>
            <p:ph idx="4294967295"/>
          </p:nvPr>
        </p:nvSpPr>
        <p:spPr>
          <a:xfrm>
            <a:off x="621804" y="685800"/>
            <a:ext cx="11041881" cy="5551488"/>
          </a:xfrm>
        </p:spPr>
        <p:txBody>
          <a:bodyPr>
            <a:noAutofit/>
          </a:bodyPr>
          <a:lstStyle/>
          <a:p>
            <a:pPr marL="0" indent="0">
              <a:buNone/>
            </a:pPr>
            <a:r>
              <a:rPr lang="en-US" b="1"/>
              <a:t>ARTICLE 25 – THE AGREEMENT</a:t>
            </a:r>
            <a:endParaRPr lang="en-CA"/>
          </a:p>
          <a:p>
            <a:pPr marL="0" indent="0">
              <a:buNone/>
            </a:pPr>
            <a:r>
              <a:rPr lang="en-CA" b="1"/>
              <a:t>25.1	Duration</a:t>
            </a:r>
            <a:endParaRPr lang="en-CA"/>
          </a:p>
          <a:p>
            <a:pPr marL="0" indent="0">
              <a:buNone/>
            </a:pPr>
            <a:r>
              <a:rPr lang="en-CA"/>
              <a:t>	This Collective Agreement shall be effective from January 1, </a:t>
            </a:r>
            <a:r>
              <a:rPr lang="en-CA" b="1"/>
              <a:t>2025</a:t>
            </a:r>
            <a:r>
              <a:rPr lang="en-CA"/>
              <a:t>, and shall 	remain in force and effect up to December 31,</a:t>
            </a:r>
            <a:r>
              <a:rPr lang="en-CA" b="1"/>
              <a:t> 2028</a:t>
            </a:r>
            <a:r>
              <a:rPr lang="en-CA"/>
              <a:t>, and from year to year 	thereafter, but either party may, not less than </a:t>
            </a:r>
            <a:r>
              <a:rPr lang="en-CA" strike="dblStrike"/>
              <a:t>thirty (30)</a:t>
            </a:r>
            <a:r>
              <a:rPr lang="en-CA"/>
              <a:t> </a:t>
            </a:r>
            <a:r>
              <a:rPr lang="en-CA" b="1"/>
              <a:t>sixty (60) </a:t>
            </a:r>
            <a:r>
              <a:rPr lang="en-CA"/>
              <a:t>days nor 	more than </a:t>
            </a:r>
            <a:r>
              <a:rPr lang="en-CA" strike="dblStrike"/>
              <a:t>sixty (60)</a:t>
            </a:r>
            <a:r>
              <a:rPr lang="en-CA"/>
              <a:t> </a:t>
            </a:r>
            <a:r>
              <a:rPr lang="en-CA" b="1"/>
              <a:t>one hundred and twenty (120)</a:t>
            </a:r>
            <a:r>
              <a:rPr lang="en-CA"/>
              <a:t> days prior to the expiry 	date hereof, give notice in writing to the other party to negotiate a revision 	thereof.</a:t>
            </a:r>
          </a:p>
          <a:p>
            <a:pPr marL="0" indent="0">
              <a:buNone/>
            </a:pPr>
            <a:r>
              <a:rPr lang="en-CA"/>
              <a:t>	Notwithstanding the above, with consent of the parties, negotiations for a new 	Collective Agreement may commence six (6) months prior to the expiration of 	the current contract.</a:t>
            </a:r>
          </a:p>
          <a:p>
            <a:pPr marL="0" indent="0">
              <a:buNone/>
            </a:pPr>
            <a:r>
              <a:rPr lang="en-CA"/>
              <a:t>	</a:t>
            </a:r>
          </a:p>
        </p:txBody>
      </p:sp>
    </p:spTree>
    <p:extLst>
      <p:ext uri="{BB962C8B-B14F-4D97-AF65-F5344CB8AC3E}">
        <p14:creationId xmlns:p14="http://schemas.microsoft.com/office/powerpoint/2010/main" val="7801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58EDE-C592-D110-291D-5823E887B8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816CFE-B21D-4A43-E05A-AED8F3927E13}"/>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96CC64FF-CD40-A3F1-21D2-7C36D5B10EF0}"/>
              </a:ext>
            </a:extLst>
          </p:cNvPr>
          <p:cNvSpPr>
            <a:spLocks noGrp="1"/>
          </p:cNvSpPr>
          <p:nvPr>
            <p:ph type="sldNum" sz="quarter" idx="12"/>
          </p:nvPr>
        </p:nvSpPr>
        <p:spPr/>
        <p:txBody>
          <a:bodyPr/>
          <a:lstStyle/>
          <a:p>
            <a:fld id="{A3F31473-23EB-4724-8B59-FE6D21D89FA4}" type="slidenum">
              <a:rPr lang="en-CA" smtClean="0"/>
              <a:t>56</a:t>
            </a:fld>
            <a:endParaRPr lang="en-CA"/>
          </a:p>
        </p:txBody>
      </p:sp>
      <p:sp>
        <p:nvSpPr>
          <p:cNvPr id="3" name="Content Placeholder 2">
            <a:extLst>
              <a:ext uri="{FF2B5EF4-FFF2-40B4-BE49-F238E27FC236}">
                <a16:creationId xmlns:a16="http://schemas.microsoft.com/office/drawing/2014/main" id="{AFDE7CAC-33F5-692B-2A92-DE34F60FBF65}"/>
              </a:ext>
            </a:extLst>
          </p:cNvPr>
          <p:cNvSpPr>
            <a:spLocks noGrp="1"/>
          </p:cNvSpPr>
          <p:nvPr>
            <p:ph idx="4294967295"/>
          </p:nvPr>
        </p:nvSpPr>
        <p:spPr>
          <a:xfrm>
            <a:off x="573471" y="236539"/>
            <a:ext cx="11313729" cy="6178210"/>
          </a:xfrm>
        </p:spPr>
        <p:txBody>
          <a:bodyPr>
            <a:noAutofit/>
          </a:bodyPr>
          <a:lstStyle/>
          <a:p>
            <a:pPr marL="0" indent="0" algn="ctr">
              <a:buNone/>
            </a:pPr>
            <a:r>
              <a:rPr lang="en-CA" sz="1900" b="1"/>
              <a:t>MEMORANDUM OF AGREEMENT No. 2</a:t>
            </a:r>
            <a:br>
              <a:rPr lang="en-CA" sz="1900"/>
            </a:br>
            <a:r>
              <a:rPr lang="en-CA" sz="1900" b="1" strike="dblStrike"/>
              <a:t>May 7, 2014 </a:t>
            </a:r>
            <a:r>
              <a:rPr lang="en-CA" sz="1900" b="1"/>
              <a:t>January 21, 2026 (Revised)</a:t>
            </a:r>
            <a:br>
              <a:rPr lang="en-CA" sz="1900"/>
            </a:br>
            <a:r>
              <a:rPr lang="en-CA" sz="1900" b="1"/>
              <a:t>Hours of Work </a:t>
            </a:r>
            <a:endParaRPr lang="en-CA" sz="1900"/>
          </a:p>
          <a:p>
            <a:pPr marL="0" indent="0">
              <a:buNone/>
            </a:pPr>
            <a:r>
              <a:rPr lang="en-CA" sz="1900" strike="dblStrike"/>
              <a:t>Whereas</a:t>
            </a:r>
            <a:r>
              <a:rPr lang="en-CA" sz="1900"/>
              <a:t> </a:t>
            </a:r>
            <a:r>
              <a:rPr lang="en-CA" sz="1900" b="1"/>
              <a:t>Where </a:t>
            </a:r>
            <a:r>
              <a:rPr lang="en-CA" sz="1900"/>
              <a:t>the University indicates that the altered hours of work schedule is compromising operational efficiency</a:t>
            </a:r>
            <a:r>
              <a:rPr lang="en-CA" sz="1900" b="1"/>
              <a:t>, productivity or</a:t>
            </a:r>
            <a:r>
              <a:rPr lang="en-CA" sz="1900"/>
              <a:t> </a:t>
            </a:r>
            <a:r>
              <a:rPr lang="en-CA" sz="1900" strike="dblStrike"/>
              <a:t>and customer</a:t>
            </a:r>
            <a:r>
              <a:rPr lang="en-CA" sz="1900"/>
              <a:t> service in certain areas in the organization</a:t>
            </a:r>
            <a:r>
              <a:rPr lang="en-CA" sz="1900" strike="dblStrike"/>
              <a:t>;</a:t>
            </a:r>
            <a:endParaRPr lang="en-CA" sz="1900"/>
          </a:p>
          <a:p>
            <a:pPr marL="0" indent="0">
              <a:buNone/>
            </a:pPr>
            <a:r>
              <a:rPr lang="en-CA" sz="1900" strike="dblStrike"/>
              <a:t>And whereas, the "Utilization of Earned Days Off" MOU in the collective agreement provides that the parties will, on a case by case basis, determine methods by which EDOs can be provided in work units while not compromising operational efficiency or increasing loss of productivity or service to the public;</a:t>
            </a:r>
            <a:endParaRPr lang="en-CA" sz="1900"/>
          </a:p>
          <a:p>
            <a:pPr marL="0" indent="0">
              <a:buNone/>
            </a:pPr>
            <a:r>
              <a:rPr lang="en-CA" sz="1900" strike="dblStrike"/>
              <a:t>And whereas, the Union expressed a willingness to discuss hours of work and recognizes that a different practice may be necessary to meet the operational needs of certain units;</a:t>
            </a:r>
            <a:endParaRPr lang="en-CA" sz="1900"/>
          </a:p>
          <a:p>
            <a:pPr marL="0" indent="0">
              <a:buNone/>
            </a:pPr>
            <a:r>
              <a:rPr lang="en-CA" sz="1900" strike="dblStrike"/>
              <a:t>Now therefore, in consideration of these facts,</a:t>
            </a:r>
            <a:r>
              <a:rPr lang="en-CA" sz="1900"/>
              <a:t> the parties agree to following process:</a:t>
            </a:r>
          </a:p>
          <a:p>
            <a:pPr marL="0" lvl="0" indent="0">
              <a:buNone/>
            </a:pPr>
            <a:r>
              <a:rPr lang="en-CA" sz="1900"/>
              <a:t>Where a unit identifies a concern that is compromising the operational efficiency, productivity or service, the parties agree to discuss alternatives to an EDO schedule on a case by case basis.</a:t>
            </a:r>
          </a:p>
          <a:p>
            <a:pPr marL="0" lvl="0" indent="0">
              <a:buNone/>
            </a:pPr>
            <a:r>
              <a:rPr lang="en-CA" sz="1900"/>
              <a:t>If the parties are unable to agree on alternate arrangement, the parties shall submit the matter to</a:t>
            </a:r>
            <a:r>
              <a:rPr lang="en-CA" sz="1900" b="1"/>
              <a:t> a third party mediator</a:t>
            </a:r>
            <a:r>
              <a:rPr lang="en-CA" sz="1900"/>
              <a:t> </a:t>
            </a:r>
            <a:r>
              <a:rPr lang="en-CA" sz="1900" strike="dblStrike"/>
              <a:t>mediation</a:t>
            </a:r>
            <a:r>
              <a:rPr lang="en-CA" sz="1900"/>
              <a:t> in accordance with the Memorandum of Understanding </a:t>
            </a:r>
            <a:r>
              <a:rPr lang="en-CA" sz="1900" b="1"/>
              <a:t>No. 1</a:t>
            </a:r>
            <a:r>
              <a:rPr lang="en-CA" sz="1900"/>
              <a:t> "Utilization of Earned Days Off".</a:t>
            </a:r>
          </a:p>
          <a:p>
            <a:pPr marL="0" indent="0">
              <a:buNone/>
            </a:pPr>
            <a:r>
              <a:rPr lang="en-CA" sz="1900" strike="dblStrike"/>
              <a:t>Should no agreement be reached through mediation, the matter will be referred to arbitration.</a:t>
            </a:r>
            <a:r>
              <a:rPr lang="en-CA" sz="1900"/>
              <a:t>	</a:t>
            </a:r>
          </a:p>
        </p:txBody>
      </p:sp>
    </p:spTree>
    <p:extLst>
      <p:ext uri="{BB962C8B-B14F-4D97-AF65-F5344CB8AC3E}">
        <p14:creationId xmlns:p14="http://schemas.microsoft.com/office/powerpoint/2010/main" val="214920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054DB-7EB8-22BF-6ABF-83C0F5C759B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768A3E-AC64-76D8-432A-86630C263547}"/>
              </a:ext>
            </a:extLst>
          </p:cNvPr>
          <p:cNvSpPr>
            <a:spLocks noGrp="1"/>
          </p:cNvSpPr>
          <p:nvPr>
            <p:ph type="title"/>
          </p:nvPr>
        </p:nvSpPr>
        <p:spPr/>
        <p:txBody>
          <a:bodyPr/>
          <a:lstStyle/>
          <a:p>
            <a:endParaRPr lang="en-CA" dirty="0"/>
          </a:p>
        </p:txBody>
      </p:sp>
      <p:sp>
        <p:nvSpPr>
          <p:cNvPr id="4" name="Slide Number Placeholder 3">
            <a:extLst>
              <a:ext uri="{FF2B5EF4-FFF2-40B4-BE49-F238E27FC236}">
                <a16:creationId xmlns:a16="http://schemas.microsoft.com/office/drawing/2014/main" id="{2B98441B-0BCC-CED0-CCE6-961C00AE643D}"/>
              </a:ext>
            </a:extLst>
          </p:cNvPr>
          <p:cNvSpPr>
            <a:spLocks noGrp="1"/>
          </p:cNvSpPr>
          <p:nvPr>
            <p:ph type="sldNum" sz="quarter" idx="12"/>
          </p:nvPr>
        </p:nvSpPr>
        <p:spPr/>
        <p:txBody>
          <a:bodyPr/>
          <a:lstStyle/>
          <a:p>
            <a:fld id="{A3F31473-23EB-4724-8B59-FE6D21D89FA4}" type="slidenum">
              <a:rPr lang="en-CA" smtClean="0"/>
              <a:t>57</a:t>
            </a:fld>
            <a:endParaRPr lang="en-CA"/>
          </a:p>
        </p:txBody>
      </p:sp>
      <p:sp>
        <p:nvSpPr>
          <p:cNvPr id="3" name="Content Placeholder 2">
            <a:extLst>
              <a:ext uri="{FF2B5EF4-FFF2-40B4-BE49-F238E27FC236}">
                <a16:creationId xmlns:a16="http://schemas.microsoft.com/office/drawing/2014/main" id="{7773F5C9-3BE2-51F0-B594-BE0217248213}"/>
              </a:ext>
            </a:extLst>
          </p:cNvPr>
          <p:cNvSpPr>
            <a:spLocks noGrp="1"/>
          </p:cNvSpPr>
          <p:nvPr>
            <p:ph idx="4294967295"/>
          </p:nvPr>
        </p:nvSpPr>
        <p:spPr>
          <a:xfrm>
            <a:off x="621804" y="582930"/>
            <a:ext cx="11041881" cy="4884616"/>
          </a:xfrm>
        </p:spPr>
        <p:txBody>
          <a:bodyPr>
            <a:noAutofit/>
          </a:bodyPr>
          <a:lstStyle/>
          <a:p>
            <a:pPr marL="0" indent="0" algn="ctr">
              <a:buNone/>
            </a:pPr>
            <a:r>
              <a:rPr lang="en-CA" b="1" cap="all" dirty="0"/>
              <a:t>Memorandum of Agreement No. 5</a:t>
            </a:r>
            <a:br>
              <a:rPr lang="en-CA" cap="all" dirty="0"/>
            </a:br>
            <a:r>
              <a:rPr lang="en-CA" b="1" strike="dblStrike" dirty="0"/>
              <a:t>April 11, 2018 </a:t>
            </a:r>
            <a:r>
              <a:rPr lang="en-CA" b="1" dirty="0"/>
              <a:t>January 21, 2026 (Revised)</a:t>
            </a:r>
            <a:br>
              <a:rPr lang="en-CA" dirty="0"/>
            </a:br>
            <a:r>
              <a:rPr lang="en-CA" b="1" dirty="0"/>
              <a:t>CUPE Local 1975 President Compensation</a:t>
            </a:r>
            <a:endParaRPr lang="en-CA" dirty="0"/>
          </a:p>
          <a:p>
            <a:pPr marL="0" indent="0">
              <a:buNone/>
            </a:pPr>
            <a:r>
              <a:rPr lang="en-CA" dirty="0"/>
              <a:t>The University agrees to facilitate the full payment of salary and benefits to the President of CUPE Local 1975 via the regular payment service process. This will include any top-up of salary covered by CUPE Local 1975. Effective April 15, 2018, the pay rate for the CUPE Local 1975 President will be the equivalent of the top of the current Phase VI salary band under the Collective Agreement between the University of Saskatchewan and CUPE Local 1975. Should the compensation structure change as a result of collective bargaining, the compensation rate will remain consistent with the top of the new compensation grid (consistent with trades supervisory staff).</a:t>
            </a:r>
          </a:p>
          <a:p>
            <a:pPr marL="0" indent="0">
              <a:buNone/>
            </a:pPr>
            <a:r>
              <a:rPr lang="en-CA" b="1" dirty="0"/>
              <a:t>Temporary Performance of CUPE 1975 Presidential Duties</a:t>
            </a:r>
            <a:endParaRPr lang="en-CA" dirty="0"/>
          </a:p>
          <a:p>
            <a:pPr marL="0" indent="0">
              <a:buNone/>
            </a:pPr>
            <a:r>
              <a:rPr lang="en-CA" b="1" dirty="0"/>
              <a:t>Where a member of CUPE 1975 executive is assigned to perform duties of the CUPE 1975 President, for a period of five (5) consecutive days or more, compensation will be provided at ten percent (10%) of the employee’s current salary for the assigned period up to the maximum of Phase VI salary band.</a:t>
            </a:r>
            <a:endParaRPr lang="en-CA" dirty="0"/>
          </a:p>
        </p:txBody>
      </p:sp>
    </p:spTree>
    <p:extLst>
      <p:ext uri="{BB962C8B-B14F-4D97-AF65-F5344CB8AC3E}">
        <p14:creationId xmlns:p14="http://schemas.microsoft.com/office/powerpoint/2010/main" val="363113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916E-4E1F-3BF7-7476-E4AB96CA19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5B0247-AB51-56A7-EF67-6E97809607F2}"/>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DD0FD8EE-9CC2-8484-E992-5E8420A7D791}"/>
              </a:ext>
            </a:extLst>
          </p:cNvPr>
          <p:cNvSpPr>
            <a:spLocks noGrp="1"/>
          </p:cNvSpPr>
          <p:nvPr>
            <p:ph type="sldNum" sz="quarter" idx="12"/>
          </p:nvPr>
        </p:nvSpPr>
        <p:spPr/>
        <p:txBody>
          <a:bodyPr/>
          <a:lstStyle/>
          <a:p>
            <a:fld id="{A3F31473-23EB-4724-8B59-FE6D21D89FA4}" type="slidenum">
              <a:rPr lang="en-CA" smtClean="0"/>
              <a:t>58</a:t>
            </a:fld>
            <a:endParaRPr lang="en-CA"/>
          </a:p>
        </p:txBody>
      </p:sp>
      <p:sp>
        <p:nvSpPr>
          <p:cNvPr id="3" name="Content Placeholder 2">
            <a:extLst>
              <a:ext uri="{FF2B5EF4-FFF2-40B4-BE49-F238E27FC236}">
                <a16:creationId xmlns:a16="http://schemas.microsoft.com/office/drawing/2014/main" id="{3C4D15E7-0C2D-CD38-F417-3E921508741E}"/>
              </a:ext>
            </a:extLst>
          </p:cNvPr>
          <p:cNvSpPr>
            <a:spLocks noGrp="1"/>
          </p:cNvSpPr>
          <p:nvPr>
            <p:ph idx="4294967295"/>
          </p:nvPr>
        </p:nvSpPr>
        <p:spPr>
          <a:xfrm>
            <a:off x="621804" y="685800"/>
            <a:ext cx="11041881" cy="5551488"/>
          </a:xfrm>
        </p:spPr>
        <p:txBody>
          <a:bodyPr>
            <a:noAutofit/>
          </a:bodyPr>
          <a:lstStyle/>
          <a:p>
            <a:pPr marL="0" indent="0" algn="ctr">
              <a:buNone/>
            </a:pPr>
            <a:r>
              <a:rPr lang="en-CA" b="1"/>
              <a:t>MEMORANDUM OF AGREEMENT No. 7</a:t>
            </a:r>
            <a:br>
              <a:rPr lang="en-CA"/>
            </a:br>
            <a:r>
              <a:rPr lang="en-CA" b="1"/>
              <a:t>Pandemics</a:t>
            </a:r>
            <a:br>
              <a:rPr lang="en-CA"/>
            </a:br>
            <a:r>
              <a:rPr lang="en-CA" b="1"/>
              <a:t>January 21, 2026 (Revised)</a:t>
            </a:r>
            <a:endParaRPr lang="en-CA"/>
          </a:p>
          <a:p>
            <a:pPr marL="0" indent="0">
              <a:buNone/>
            </a:pPr>
            <a:r>
              <a:rPr lang="en-CA"/>
              <a:t>The Employer and Union agree that the COVID-19 Pandemic caused significant disruption to the Employer’s operations and its workforce and to the community they serve. Through the appropriate joint forums, the parties will commit to discussing </a:t>
            </a:r>
            <a:r>
              <a:rPr lang="en-CA" b="1"/>
              <a:t>impacts to the workforce and</a:t>
            </a:r>
            <a:r>
              <a:rPr lang="en-CA"/>
              <a:t> strategies that encourage all employees to adhere to public health orders and guidance and that minimize the impact of this and any future pandemic in the workplace and in the greater community.	</a:t>
            </a:r>
          </a:p>
        </p:txBody>
      </p:sp>
    </p:spTree>
    <p:extLst>
      <p:ext uri="{BB962C8B-B14F-4D97-AF65-F5344CB8AC3E}">
        <p14:creationId xmlns:p14="http://schemas.microsoft.com/office/powerpoint/2010/main" val="72213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38AE-7A11-AD20-D0ED-A5C724AF8C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E1409D-15F0-C7B6-7DD6-943648F170A1}"/>
              </a:ext>
            </a:extLst>
          </p:cNvPr>
          <p:cNvSpPr>
            <a:spLocks noGrp="1"/>
          </p:cNvSpPr>
          <p:nvPr>
            <p:ph type="title"/>
          </p:nvPr>
        </p:nvSpPr>
        <p:spPr/>
        <p:txBody>
          <a:bodyPr/>
          <a:lstStyle/>
          <a:p>
            <a:endParaRPr lang="en-CA" dirty="0"/>
          </a:p>
        </p:txBody>
      </p:sp>
      <p:sp>
        <p:nvSpPr>
          <p:cNvPr id="4" name="Slide Number Placeholder 3">
            <a:extLst>
              <a:ext uri="{FF2B5EF4-FFF2-40B4-BE49-F238E27FC236}">
                <a16:creationId xmlns:a16="http://schemas.microsoft.com/office/drawing/2014/main" id="{7F60CA5B-4641-B9DA-FE26-2F3D5D67BA78}"/>
              </a:ext>
            </a:extLst>
          </p:cNvPr>
          <p:cNvSpPr>
            <a:spLocks noGrp="1"/>
          </p:cNvSpPr>
          <p:nvPr>
            <p:ph type="sldNum" sz="quarter" idx="12"/>
          </p:nvPr>
        </p:nvSpPr>
        <p:spPr/>
        <p:txBody>
          <a:bodyPr/>
          <a:lstStyle/>
          <a:p>
            <a:fld id="{A3F31473-23EB-4724-8B59-FE6D21D89FA4}" type="slidenum">
              <a:rPr lang="en-CA" smtClean="0"/>
              <a:t>59</a:t>
            </a:fld>
            <a:endParaRPr lang="en-CA"/>
          </a:p>
        </p:txBody>
      </p:sp>
      <p:sp>
        <p:nvSpPr>
          <p:cNvPr id="3" name="Content Placeholder 2">
            <a:extLst>
              <a:ext uri="{FF2B5EF4-FFF2-40B4-BE49-F238E27FC236}">
                <a16:creationId xmlns:a16="http://schemas.microsoft.com/office/drawing/2014/main" id="{A2E7D630-0C65-E2B6-75F7-8A274D262592}"/>
              </a:ext>
            </a:extLst>
          </p:cNvPr>
          <p:cNvSpPr>
            <a:spLocks noGrp="1"/>
          </p:cNvSpPr>
          <p:nvPr>
            <p:ph idx="4294967295"/>
          </p:nvPr>
        </p:nvSpPr>
        <p:spPr>
          <a:xfrm>
            <a:off x="549796" y="434340"/>
            <a:ext cx="11257394" cy="2994660"/>
          </a:xfrm>
        </p:spPr>
        <p:txBody>
          <a:bodyPr>
            <a:noAutofit/>
          </a:bodyPr>
          <a:lstStyle/>
          <a:p>
            <a:pPr marL="0" indent="0" algn="ctr">
              <a:buNone/>
            </a:pPr>
            <a:r>
              <a:rPr lang="en-CA" b="1" dirty="0"/>
              <a:t>APPENDIX 3</a:t>
            </a:r>
            <a:br>
              <a:rPr lang="en-CA" dirty="0"/>
            </a:br>
            <a:r>
              <a:rPr lang="en-CA" b="1" dirty="0"/>
              <a:t>MEMORANDUM OF AGREEMENT</a:t>
            </a:r>
            <a:br>
              <a:rPr lang="en-CA" dirty="0"/>
            </a:br>
            <a:r>
              <a:rPr lang="en-CA" b="1" dirty="0"/>
              <a:t>Between</a:t>
            </a:r>
            <a:br>
              <a:rPr lang="en-CA" dirty="0"/>
            </a:br>
            <a:r>
              <a:rPr lang="en-CA" b="1" dirty="0"/>
              <a:t>The University of Saskatchewan</a:t>
            </a:r>
            <a:br>
              <a:rPr lang="en-CA" dirty="0"/>
            </a:br>
            <a:r>
              <a:rPr lang="en-CA" b="1" dirty="0"/>
              <a:t>And</a:t>
            </a:r>
            <a:br>
              <a:rPr lang="en-CA" dirty="0"/>
            </a:br>
            <a:r>
              <a:rPr lang="en-CA" b="1" dirty="0"/>
              <a:t>CUPE Local 1975</a:t>
            </a:r>
            <a:endParaRPr lang="en-CA" dirty="0"/>
          </a:p>
          <a:p>
            <a:pPr marL="0" indent="0" algn="ctr">
              <a:buNone/>
            </a:pPr>
            <a:r>
              <a:rPr lang="en-CA" b="1" dirty="0"/>
              <a:t>Re: Casual Facilities &amp; Program Assistants (FAPA), College of Kinesiology</a:t>
            </a:r>
            <a:endParaRPr lang="en-CA" dirty="0"/>
          </a:p>
          <a:p>
            <a:pPr marL="0" indent="0" fontAlgn="base">
              <a:buNone/>
            </a:pPr>
            <a:r>
              <a:rPr lang="en-CA" dirty="0"/>
              <a:t>6. When Aquatics Instructors have completed three (3) terms</a:t>
            </a:r>
            <a:r>
              <a:rPr lang="en-CA" b="1" dirty="0"/>
              <a:t>,</a:t>
            </a:r>
            <a:r>
              <a:rPr lang="en-CA" dirty="0"/>
              <a:t> in which they work at least thirty-five (35) hours per term</a:t>
            </a:r>
            <a:r>
              <a:rPr lang="en-CA" b="1" dirty="0"/>
              <a:t>,</a:t>
            </a:r>
            <a:r>
              <a:rPr lang="en-CA" dirty="0"/>
              <a:t> they will be eligible to receive a swimsuit allowance.</a:t>
            </a:r>
          </a:p>
          <a:p>
            <a:pPr marL="0" indent="0" fontAlgn="base">
              <a:buNone/>
            </a:pPr>
            <a:r>
              <a:rPr lang="en-CA" dirty="0"/>
              <a:t>The allowance will be paid once per eligible employee per calendar year provided that the requirement for minimum hours worked per term is met. The three (3) qualifying terms need not be consecutive.</a:t>
            </a:r>
          </a:p>
          <a:p>
            <a:pPr marL="0" indent="0" fontAlgn="base">
              <a:buNone/>
            </a:pPr>
            <a:r>
              <a:rPr lang="en-CA" dirty="0"/>
              <a:t>Swimsuits must meet [reasonable] criteria established by the College. Aquatics employees that meet the criteria above will be reimbursed to a maximum of </a:t>
            </a:r>
            <a:r>
              <a:rPr lang="en-CA" strike="dblStrike" dirty="0"/>
              <a:t>$80</a:t>
            </a:r>
            <a:r>
              <a:rPr lang="en-CA" b="1" dirty="0"/>
              <a:t> one hundred dollars ($100.00) </a:t>
            </a:r>
            <a:r>
              <a:rPr lang="en-CA" dirty="0"/>
              <a:t>per calendar year. Proof of purchase, including the original detailed receipt, must accompany all requests for payment of the allowance.</a:t>
            </a:r>
          </a:p>
          <a:p>
            <a:pPr marL="0" indent="0">
              <a:buNone/>
            </a:pPr>
            <a:endParaRPr lang="en-CA" dirty="0"/>
          </a:p>
        </p:txBody>
      </p:sp>
    </p:spTree>
    <p:extLst>
      <p:ext uri="{BB962C8B-B14F-4D97-AF65-F5344CB8AC3E}">
        <p14:creationId xmlns:p14="http://schemas.microsoft.com/office/powerpoint/2010/main" val="154778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E44AD1-8A78-4870-B680-BEA630B2246E}"/>
              </a:ext>
            </a:extLst>
          </p:cNvPr>
          <p:cNvSpPr>
            <a:spLocks noGrp="1"/>
          </p:cNvSpPr>
          <p:nvPr>
            <p:ph type="title"/>
          </p:nvPr>
        </p:nvSpPr>
        <p:spPr/>
        <p:txBody>
          <a:bodyPr/>
          <a:lstStyle/>
          <a:p>
            <a:endParaRPr lang="en-CA"/>
          </a:p>
        </p:txBody>
      </p:sp>
      <p:sp>
        <p:nvSpPr>
          <p:cNvPr id="5" name="Slide Number Placeholder 4">
            <a:extLst>
              <a:ext uri="{FF2B5EF4-FFF2-40B4-BE49-F238E27FC236}">
                <a16:creationId xmlns:a16="http://schemas.microsoft.com/office/drawing/2014/main" id="{51F8D80A-28E5-4509-AC5D-44874D4EC362}"/>
              </a:ext>
            </a:extLst>
          </p:cNvPr>
          <p:cNvSpPr>
            <a:spLocks noGrp="1"/>
          </p:cNvSpPr>
          <p:nvPr>
            <p:ph type="sldNum" sz="quarter" idx="12"/>
          </p:nvPr>
        </p:nvSpPr>
        <p:spPr/>
        <p:txBody>
          <a:bodyPr/>
          <a:lstStyle/>
          <a:p>
            <a:fld id="{A3F31473-23EB-4724-8B59-FE6D21D89FA4}" type="slidenum">
              <a:rPr lang="en-CA" smtClean="0"/>
              <a:t>6</a:t>
            </a:fld>
            <a:endParaRPr lang="en-CA"/>
          </a:p>
        </p:txBody>
      </p:sp>
      <p:sp>
        <p:nvSpPr>
          <p:cNvPr id="3" name="Content Placeholder 2">
            <a:extLst>
              <a:ext uri="{FF2B5EF4-FFF2-40B4-BE49-F238E27FC236}">
                <a16:creationId xmlns:a16="http://schemas.microsoft.com/office/drawing/2014/main" id="{14A70D1D-19D5-42A4-B2C4-453A9ABC6073}"/>
              </a:ext>
            </a:extLst>
          </p:cNvPr>
          <p:cNvSpPr>
            <a:spLocks noGrp="1"/>
          </p:cNvSpPr>
          <p:nvPr>
            <p:ph idx="4294967295"/>
          </p:nvPr>
        </p:nvSpPr>
        <p:spPr>
          <a:xfrm>
            <a:off x="549796" y="685800"/>
            <a:ext cx="11113888" cy="5480050"/>
          </a:xfrm>
        </p:spPr>
        <p:txBody>
          <a:bodyPr>
            <a:noAutofit/>
          </a:bodyPr>
          <a:lstStyle/>
          <a:p>
            <a:pPr marL="0" indent="0">
              <a:buNone/>
            </a:pPr>
            <a:r>
              <a:rPr lang="en-US" b="1"/>
              <a:t>ARTICLE 4 – UNION SECURITY</a:t>
            </a:r>
            <a:endParaRPr lang="en-CA"/>
          </a:p>
          <a:p>
            <a:pPr marL="0" indent="0">
              <a:buNone/>
            </a:pPr>
            <a:r>
              <a:rPr lang="en-CA" b="1"/>
              <a:t>4.1	Union Membership</a:t>
            </a:r>
            <a:endParaRPr lang="en-CA"/>
          </a:p>
          <a:p>
            <a:pPr marL="0" indent="0">
              <a:buNone/>
            </a:pPr>
            <a:r>
              <a:rPr lang="en-CA"/>
              <a:t>	All employees who are now, or hereafter become, members of the Union shall 	maintain their membership in the Union as a condition of their employment, and 	all new employees whose employment commences hereafter shall, within </a:t>
            </a:r>
            <a:r>
              <a:rPr lang="en-CA" strike="dblStrike"/>
              <a:t>twenty </a:t>
            </a:r>
            <a:r>
              <a:rPr lang="en-CA"/>
              <a:t>	</a:t>
            </a:r>
            <a:r>
              <a:rPr lang="en-CA" strike="dblStrike"/>
              <a:t>(20)</a:t>
            </a:r>
            <a:r>
              <a:rPr lang="en-CA"/>
              <a:t> </a:t>
            </a:r>
            <a:r>
              <a:rPr lang="en-CA" b="1"/>
              <a:t>thirty (30) </a:t>
            </a:r>
            <a:r>
              <a:rPr lang="en-CA"/>
              <a:t>calendar days after the commencement of their employment, 	apply for and maintain membership in the Union as a condition of their 	employment.</a:t>
            </a:r>
          </a:p>
          <a:p>
            <a:pPr marL="0" indent="0">
              <a:buNone/>
            </a:pPr>
            <a:r>
              <a:rPr lang="en-CA"/>
              <a:t>	The Employer will </a:t>
            </a:r>
            <a:r>
              <a:rPr lang="en-CA" b="1"/>
              <a:t>provide contact information for the CUPE office and </a:t>
            </a:r>
            <a:r>
              <a:rPr lang="en-CA"/>
              <a:t>direct 	all new employees to the Union Office as part of the normal enrollment 	procedure.</a:t>
            </a:r>
            <a:endParaRPr lang="en-CA"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15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A48BE-AAF0-8384-0B67-59FC60AC36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1C8801-9B5D-14F6-528F-53048F2C2E34}"/>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1EE6A44-A5C2-29D9-C00F-2F5A8B0E38E5}"/>
              </a:ext>
            </a:extLst>
          </p:cNvPr>
          <p:cNvSpPr>
            <a:spLocks noGrp="1"/>
          </p:cNvSpPr>
          <p:nvPr>
            <p:ph type="sldNum" sz="quarter" idx="12"/>
          </p:nvPr>
        </p:nvSpPr>
        <p:spPr/>
        <p:txBody>
          <a:bodyPr/>
          <a:lstStyle/>
          <a:p>
            <a:fld id="{A3F31473-23EB-4724-8B59-FE6D21D89FA4}" type="slidenum">
              <a:rPr lang="en-CA" smtClean="0"/>
              <a:t>60</a:t>
            </a:fld>
            <a:endParaRPr lang="en-CA"/>
          </a:p>
        </p:txBody>
      </p:sp>
      <p:sp>
        <p:nvSpPr>
          <p:cNvPr id="3" name="Content Placeholder 2">
            <a:extLst>
              <a:ext uri="{FF2B5EF4-FFF2-40B4-BE49-F238E27FC236}">
                <a16:creationId xmlns:a16="http://schemas.microsoft.com/office/drawing/2014/main" id="{682896D2-2A2D-A648-D696-5A3B6D724007}"/>
              </a:ext>
            </a:extLst>
          </p:cNvPr>
          <p:cNvSpPr>
            <a:spLocks noGrp="1"/>
          </p:cNvSpPr>
          <p:nvPr>
            <p:ph idx="4294967295"/>
          </p:nvPr>
        </p:nvSpPr>
        <p:spPr>
          <a:xfrm>
            <a:off x="274320" y="434340"/>
            <a:ext cx="11715750" cy="5946120"/>
          </a:xfrm>
        </p:spPr>
        <p:txBody>
          <a:bodyPr>
            <a:noAutofit/>
          </a:bodyPr>
          <a:lstStyle/>
          <a:p>
            <a:pPr marL="0" lvl="0" indent="0" fontAlgn="base">
              <a:buNone/>
            </a:pPr>
            <a:r>
              <a:rPr lang="en-US" sz="1950"/>
              <a:t>7. Hours of work for FAPA aquatic staff in the job titles of Leadership Class Instructor and Instructor will be scheduled such that one hundred and sixty (160) hours will be averaged over four (4) weeks. Overtime will not apply until such time as the hours worked exceed this amount over the four (4) week period. This provision applies only to those persons noted above and only in the delivery of the following Royal Lifesaving Society </a:t>
            </a:r>
            <a:r>
              <a:rPr lang="en-US" sz="1950" strike="dblStrike"/>
              <a:t>or Red Cross</a:t>
            </a:r>
            <a:r>
              <a:rPr lang="en-US" sz="1950"/>
              <a:t> programs: </a:t>
            </a:r>
            <a:endParaRPr lang="en-CA" sz="1950"/>
          </a:p>
          <a:p>
            <a:pPr lvl="2" fontAlgn="base"/>
            <a:r>
              <a:rPr lang="en-US" sz="1950"/>
              <a:t>Water Safety Instruction </a:t>
            </a:r>
            <a:endParaRPr lang="en-CA" sz="1950"/>
          </a:p>
          <a:p>
            <a:pPr lvl="2" fontAlgn="base"/>
            <a:r>
              <a:rPr lang="en-US" sz="1950" strike="dblStrike"/>
              <a:t>Red Cross Water Safety Instruction </a:t>
            </a:r>
            <a:endParaRPr lang="en-CA" sz="1950"/>
          </a:p>
          <a:p>
            <a:pPr lvl="2" fontAlgn="base"/>
            <a:r>
              <a:rPr lang="en-US" sz="1950"/>
              <a:t>National Lifeguard Service </a:t>
            </a:r>
            <a:endParaRPr lang="en-CA" sz="1950"/>
          </a:p>
          <a:p>
            <a:pPr lvl="2" fontAlgn="base"/>
            <a:r>
              <a:rPr lang="en-US" sz="1950"/>
              <a:t>CPR/First Aid Instruction </a:t>
            </a:r>
            <a:endParaRPr lang="en-CA" sz="1950"/>
          </a:p>
          <a:p>
            <a:pPr lvl="2" fontAlgn="base"/>
            <a:r>
              <a:rPr lang="en-US" sz="1950" strike="dblStrike"/>
              <a:t>Red Cross Assistant Lifeguard and Lifeguard </a:t>
            </a:r>
            <a:endParaRPr lang="en-CA" sz="1950"/>
          </a:p>
          <a:p>
            <a:pPr lvl="2" fontAlgn="base"/>
            <a:r>
              <a:rPr lang="en-US" sz="1950" strike="dblStrike"/>
              <a:t>Red Cross Lifeguard Transfer </a:t>
            </a:r>
            <a:endParaRPr lang="en-CA" sz="1950"/>
          </a:p>
          <a:p>
            <a:pPr lvl="2" fontAlgn="base"/>
            <a:r>
              <a:rPr lang="en-US" sz="1950"/>
              <a:t>Life Saving Instructor </a:t>
            </a:r>
            <a:endParaRPr lang="en-CA" sz="1950"/>
          </a:p>
          <a:p>
            <a:pPr lvl="2" fontAlgn="base"/>
            <a:r>
              <a:rPr lang="en-US" sz="1950" b="1"/>
              <a:t>Bronze Medallion</a:t>
            </a:r>
            <a:r>
              <a:rPr lang="en-US" sz="1950"/>
              <a:t> </a:t>
            </a:r>
            <a:endParaRPr lang="en-CA" sz="1950"/>
          </a:p>
          <a:p>
            <a:pPr lvl="2" fontAlgn="base"/>
            <a:r>
              <a:rPr lang="en-US" sz="1950" b="1"/>
              <a:t>Bronze Cross</a:t>
            </a:r>
            <a:r>
              <a:rPr lang="en-US" sz="1950"/>
              <a:t> </a:t>
            </a:r>
            <a:endParaRPr lang="en-CA" sz="1950"/>
          </a:p>
          <a:p>
            <a:pPr lvl="2" fontAlgn="base"/>
            <a:r>
              <a:rPr lang="en-US" sz="1950"/>
              <a:t>Other programs as mutually agreed </a:t>
            </a:r>
            <a:endParaRPr lang="en-CA" sz="1950"/>
          </a:p>
          <a:p>
            <a:pPr marL="0" indent="0" fontAlgn="base">
              <a:buNone/>
            </a:pPr>
            <a:r>
              <a:rPr lang="en-US" sz="1950"/>
              <a:t>Although time off is provided for breaks, lunch and dinner, staff will continue to receive regular pay through any break time as well. Paragraph 7 will be considered to comply with </a:t>
            </a:r>
            <a:r>
              <a:rPr lang="en-US" sz="1950" i="1"/>
              <a:t>The Saskatchewan Employment Act</a:t>
            </a:r>
            <a:r>
              <a:rPr lang="en-US" sz="1950"/>
              <a:t>. </a:t>
            </a:r>
            <a:endParaRPr lang="en-CA" sz="1950"/>
          </a:p>
        </p:txBody>
      </p:sp>
    </p:spTree>
    <p:extLst>
      <p:ext uri="{BB962C8B-B14F-4D97-AF65-F5344CB8AC3E}">
        <p14:creationId xmlns:p14="http://schemas.microsoft.com/office/powerpoint/2010/main" val="41648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D65C3-AE77-60BF-B0CE-768EC8BFA0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D155EC-145D-5520-EFD9-DD6167808E0A}"/>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21827B15-6BE5-EBB7-4045-541458D5A309}"/>
              </a:ext>
            </a:extLst>
          </p:cNvPr>
          <p:cNvSpPr>
            <a:spLocks noGrp="1"/>
          </p:cNvSpPr>
          <p:nvPr>
            <p:ph type="sldNum" sz="quarter" idx="12"/>
          </p:nvPr>
        </p:nvSpPr>
        <p:spPr/>
        <p:txBody>
          <a:bodyPr/>
          <a:lstStyle/>
          <a:p>
            <a:fld id="{A3F31473-23EB-4724-8B59-FE6D21D89FA4}" type="slidenum">
              <a:rPr lang="en-CA" smtClean="0"/>
              <a:t>61</a:t>
            </a:fld>
            <a:endParaRPr lang="en-CA"/>
          </a:p>
        </p:txBody>
      </p:sp>
      <p:sp>
        <p:nvSpPr>
          <p:cNvPr id="3" name="Content Placeholder 2">
            <a:extLst>
              <a:ext uri="{FF2B5EF4-FFF2-40B4-BE49-F238E27FC236}">
                <a16:creationId xmlns:a16="http://schemas.microsoft.com/office/drawing/2014/main" id="{A4462B3A-8958-E996-EE75-A8B78C7C743A}"/>
              </a:ext>
            </a:extLst>
          </p:cNvPr>
          <p:cNvSpPr>
            <a:spLocks noGrp="1"/>
          </p:cNvSpPr>
          <p:nvPr>
            <p:ph idx="4294967295"/>
          </p:nvPr>
        </p:nvSpPr>
        <p:spPr>
          <a:xfrm>
            <a:off x="621804" y="685800"/>
            <a:ext cx="11041881" cy="5551488"/>
          </a:xfrm>
        </p:spPr>
        <p:txBody>
          <a:bodyPr>
            <a:noAutofit/>
          </a:bodyPr>
          <a:lstStyle/>
          <a:p>
            <a:pPr marL="0" indent="0">
              <a:buNone/>
            </a:pPr>
            <a:r>
              <a:rPr lang="en-CA"/>
              <a:t>Schedule B – FAPA Rates of Pay </a:t>
            </a:r>
            <a:r>
              <a:rPr lang="en-CA" b="1"/>
              <a:t>(effective January 1, 2026)</a:t>
            </a:r>
          </a:p>
          <a:p>
            <a:pPr marL="0" indent="0">
              <a:buNone/>
            </a:pPr>
            <a:r>
              <a:rPr lang="en-CA"/>
              <a:t>	</a:t>
            </a:r>
          </a:p>
        </p:txBody>
      </p:sp>
      <p:graphicFrame>
        <p:nvGraphicFramePr>
          <p:cNvPr id="6" name="Table 5">
            <a:extLst>
              <a:ext uri="{FF2B5EF4-FFF2-40B4-BE49-F238E27FC236}">
                <a16:creationId xmlns:a16="http://schemas.microsoft.com/office/drawing/2014/main" id="{64DBEE23-4688-9745-FF3B-6E844D4CB4F5}"/>
              </a:ext>
            </a:extLst>
          </p:cNvPr>
          <p:cNvGraphicFramePr>
            <a:graphicFrameLocks noGrp="1"/>
          </p:cNvGraphicFramePr>
          <p:nvPr>
            <p:extLst>
              <p:ext uri="{D42A27DB-BD31-4B8C-83A1-F6EECF244321}">
                <p14:modId xmlns:p14="http://schemas.microsoft.com/office/powerpoint/2010/main" val="4171893394"/>
              </p:ext>
            </p:extLst>
          </p:nvPr>
        </p:nvGraphicFramePr>
        <p:xfrm>
          <a:off x="708660" y="1138910"/>
          <a:ext cx="7562966" cy="5005011"/>
        </p:xfrm>
        <a:graphic>
          <a:graphicData uri="http://schemas.openxmlformats.org/drawingml/2006/table">
            <a:tbl>
              <a:tblPr firstRow="1" firstCol="1" bandRow="1"/>
              <a:tblGrid>
                <a:gridCol w="5888371">
                  <a:extLst>
                    <a:ext uri="{9D8B030D-6E8A-4147-A177-3AD203B41FA5}">
                      <a16:colId xmlns:a16="http://schemas.microsoft.com/office/drawing/2014/main" val="617868117"/>
                    </a:ext>
                  </a:extLst>
                </a:gridCol>
                <a:gridCol w="1674595">
                  <a:extLst>
                    <a:ext uri="{9D8B030D-6E8A-4147-A177-3AD203B41FA5}">
                      <a16:colId xmlns:a16="http://schemas.microsoft.com/office/drawing/2014/main" val="3695626083"/>
                    </a:ext>
                  </a:extLst>
                </a:gridCol>
              </a:tblGrid>
              <a:tr h="209421">
                <a:tc>
                  <a:txBody>
                    <a:bodyPr/>
                    <a:lstStyle/>
                    <a:p>
                      <a:pPr>
                        <a:lnSpc>
                          <a:spcPct val="107000"/>
                        </a:lnSpc>
                        <a:buNone/>
                      </a:pPr>
                      <a:r>
                        <a:rPr lang="en-CA" sz="2000" b="1" i="1">
                          <a:effectLst/>
                          <a:latin typeface="Arial" panose="020B0604020202020204" pitchFamily="34" charset="0"/>
                          <a:ea typeface="Times New Roman" panose="02020603050405020304" pitchFamily="18" charset="0"/>
                          <a:cs typeface="Arial" panose="020B0604020202020204" pitchFamily="34" charset="0"/>
                        </a:rPr>
                        <a:t>USASK REC PROGRAMMING AND SERVICES CLASSIFICATIONS</a:t>
                      </a:r>
                      <a:r>
                        <a:rPr lang="en-CA" sz="2000">
                          <a:effectLst/>
                          <a:latin typeface="Arial" panose="020B0604020202020204" pitchFamily="34" charset="0"/>
                          <a:ea typeface="Times New Roman" panose="02020603050405020304" pitchFamily="18" charset="0"/>
                          <a:cs typeface="Arial" panose="020B0604020202020204" pitchFamily="34" charset="0"/>
                        </a:rPr>
                        <a:t>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b="1" i="1">
                          <a:effectLst/>
                          <a:latin typeface="Arial" panose="020B0604020202020204" pitchFamily="34" charset="0"/>
                          <a:ea typeface="Times New Roman" panose="02020603050405020304" pitchFamily="18" charset="0"/>
                          <a:cs typeface="Arial" panose="020B0604020202020204" pitchFamily="34" charset="0"/>
                        </a:rPr>
                        <a:t>Hourly Rate</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0906200"/>
                  </a:ext>
                </a:extLst>
              </a:tr>
              <a:tr h="379361">
                <a:tc>
                  <a:txBody>
                    <a:bodyPr/>
                    <a:lstStyle/>
                    <a:p>
                      <a:pPr>
                        <a:lnSpc>
                          <a:spcPct val="107000"/>
                        </a:lnSpc>
                        <a:buNone/>
                      </a:pPr>
                      <a:r>
                        <a:rPr lang="en-CA" sz="2000" err="1">
                          <a:effectLst/>
                          <a:latin typeface="Arial" panose="020B0604020202020204" pitchFamily="34" charset="0"/>
                          <a:ea typeface="Times New Roman" panose="02020603050405020304" pitchFamily="18" charset="0"/>
                          <a:cs typeface="Arial" panose="020B0604020202020204" pitchFamily="34" charset="0"/>
                        </a:rPr>
                        <a:t>USask</a:t>
                      </a:r>
                      <a:r>
                        <a:rPr lang="en-CA" sz="2000">
                          <a:effectLst/>
                          <a:latin typeface="Arial" panose="020B0604020202020204" pitchFamily="34" charset="0"/>
                          <a:ea typeface="Times New Roman" panose="02020603050405020304" pitchFamily="18" charset="0"/>
                          <a:cs typeface="Arial" panose="020B0604020202020204" pitchFamily="34" charset="0"/>
                        </a:rPr>
                        <a:t> Rec Student Assistant  </a:t>
                      </a:r>
                      <a:endParaRPr lang="en-CA"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buNone/>
                      </a:pPr>
                      <a:r>
                        <a:rPr lang="en-CA" sz="2000">
                          <a:effectLst/>
                          <a:latin typeface="Arial" panose="020B0604020202020204" pitchFamily="34" charset="0"/>
                          <a:ea typeface="Times New Roman" panose="02020603050405020304" pitchFamily="18" charset="0"/>
                          <a:cs typeface="Arial" panose="020B0604020202020204" pitchFamily="34" charset="0"/>
                        </a:rPr>
                        <a:t>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effectLst/>
                          <a:latin typeface="Arial" panose="020B0604020202020204" pitchFamily="34" charset="0"/>
                          <a:ea typeface="Times New Roman" panose="02020603050405020304" pitchFamily="18" charset="0"/>
                          <a:cs typeface="Arial" panose="020B0604020202020204" pitchFamily="34" charset="0"/>
                        </a:rPr>
                        <a:t>$13.00</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effectLst/>
                          <a:latin typeface="Arial" panose="020B0604020202020204" pitchFamily="34" charset="0"/>
                          <a:ea typeface="Times New Roman" panose="02020603050405020304" pitchFamily="18" charset="0"/>
                          <a:cs typeface="Arial" panose="020B0604020202020204" pitchFamily="34" charset="0"/>
                        </a:rPr>
                        <a:t>$15.35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5671034"/>
                  </a:ext>
                </a:extLst>
              </a:tr>
              <a:tr h="379361">
                <a:tc>
                  <a:txBody>
                    <a:bodyPr/>
                    <a:lstStyle/>
                    <a:p>
                      <a:pPr>
                        <a:lnSpc>
                          <a:spcPct val="107000"/>
                        </a:lnSpc>
                        <a:buNone/>
                      </a:pPr>
                      <a:r>
                        <a:rPr lang="en-CA" sz="2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USask</a:t>
                      </a: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Rec Fit Centre Assistant  </a:t>
                      </a:r>
                      <a:endParaRPr lang="en-CA"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buNone/>
                      </a:pPr>
                      <a:r>
                        <a:rPr lang="en-CA" sz="2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USask</a:t>
                      </a: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Rec Climbing Wall Assistant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$13.75</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$15.75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944903"/>
                  </a:ext>
                </a:extLst>
              </a:tr>
              <a:tr h="209421">
                <a:tc>
                  <a:txBody>
                    <a:bodyPr/>
                    <a:lstStyle/>
                    <a:p>
                      <a:pPr>
                        <a:lnSpc>
                          <a:spcPct val="107000"/>
                        </a:lnSpc>
                        <a:buNone/>
                      </a:pPr>
                      <a:r>
                        <a:rPr lang="en-CA" sz="2000" b="1"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USask</a:t>
                      </a: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Rec Student Administrative Assistant</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260835"/>
                  </a:ext>
                </a:extLst>
              </a:tr>
              <a:tr h="251094">
                <a:tc>
                  <a:txBody>
                    <a:bodyPr/>
                    <a:lstStyle/>
                    <a:p>
                      <a:pPr>
                        <a:lnSpc>
                          <a:spcPct val="107000"/>
                        </a:lnSpc>
                        <a:buNone/>
                      </a:pPr>
                      <a:r>
                        <a:rPr lang="en-CA" sz="2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USask</a:t>
                      </a: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Rec Student Coordinator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$15.25</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$17.25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433027"/>
                  </a:ext>
                </a:extLst>
              </a:tr>
              <a:tr h="379361">
                <a:tc>
                  <a:txBody>
                    <a:bodyPr/>
                    <a:lstStyle/>
                    <a:p>
                      <a:pPr>
                        <a:lnSpc>
                          <a:spcPct val="107000"/>
                        </a:lnSpc>
                        <a:buNone/>
                      </a:pPr>
                      <a:r>
                        <a:rPr lang="en-CA" sz="2000" b="1"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USask</a:t>
                      </a: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Rec Student Team Lead</a:t>
                      </a:r>
                      <a:endParaRPr lang="en-CA"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$18.75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8054412"/>
                  </a:ext>
                </a:extLst>
              </a:tr>
              <a:tr h="209421">
                <a:tc>
                  <a:txBody>
                    <a:bodyPr/>
                    <a:lstStyle/>
                    <a:p>
                      <a:pP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USask Rec Student Specialist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$21.00</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9726672"/>
                  </a:ext>
                </a:extLst>
              </a:tr>
              <a:tr h="379361">
                <a:tc>
                  <a:txBody>
                    <a:bodyPr/>
                    <a:lstStyle/>
                    <a:p>
                      <a:pP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Aquatics Guard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$15.50</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$17.50</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29923"/>
                  </a:ext>
                </a:extLst>
              </a:tr>
              <a:tr h="379361">
                <a:tc>
                  <a:txBody>
                    <a:bodyPr/>
                    <a:lstStyle/>
                    <a:p>
                      <a:pP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Aquatics/PAAL Instructor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$16.75</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$18.75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539533"/>
                  </a:ext>
                </a:extLst>
              </a:tr>
            </a:tbl>
          </a:graphicData>
        </a:graphic>
      </p:graphicFrame>
    </p:spTree>
    <p:extLst>
      <p:ext uri="{BB962C8B-B14F-4D97-AF65-F5344CB8AC3E}">
        <p14:creationId xmlns:p14="http://schemas.microsoft.com/office/powerpoint/2010/main" val="36116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1456-72FE-075D-4C16-B7BCA01C02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F46BFC-D34F-2324-F9FD-3F766202DED0}"/>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8A3308DC-CBE7-5C12-6701-6F0E8EBFC6DD}"/>
              </a:ext>
            </a:extLst>
          </p:cNvPr>
          <p:cNvSpPr>
            <a:spLocks noGrp="1"/>
          </p:cNvSpPr>
          <p:nvPr>
            <p:ph type="sldNum" sz="quarter" idx="12"/>
          </p:nvPr>
        </p:nvSpPr>
        <p:spPr/>
        <p:txBody>
          <a:bodyPr/>
          <a:lstStyle/>
          <a:p>
            <a:fld id="{A3F31473-23EB-4724-8B59-FE6D21D89FA4}" type="slidenum">
              <a:rPr lang="en-CA" smtClean="0"/>
              <a:t>62</a:t>
            </a:fld>
            <a:endParaRPr lang="en-CA"/>
          </a:p>
        </p:txBody>
      </p:sp>
      <p:sp>
        <p:nvSpPr>
          <p:cNvPr id="3" name="Content Placeholder 2">
            <a:extLst>
              <a:ext uri="{FF2B5EF4-FFF2-40B4-BE49-F238E27FC236}">
                <a16:creationId xmlns:a16="http://schemas.microsoft.com/office/drawing/2014/main" id="{24635D66-2A50-E97F-1CB5-7F6CEDA57400}"/>
              </a:ext>
            </a:extLst>
          </p:cNvPr>
          <p:cNvSpPr>
            <a:spLocks noGrp="1"/>
          </p:cNvSpPr>
          <p:nvPr>
            <p:ph idx="4294967295"/>
          </p:nvPr>
        </p:nvSpPr>
        <p:spPr>
          <a:xfrm>
            <a:off x="621804" y="685800"/>
            <a:ext cx="11041881" cy="5551488"/>
          </a:xfrm>
        </p:spPr>
        <p:txBody>
          <a:bodyPr>
            <a:noAutofit/>
          </a:bodyPr>
          <a:lstStyle/>
          <a:p>
            <a:pPr marL="0" indent="0">
              <a:buNone/>
            </a:pPr>
            <a:r>
              <a:rPr lang="en-CA"/>
              <a:t>Schedule B – APA Rates of Pay </a:t>
            </a:r>
            <a:r>
              <a:rPr lang="en-CA" b="1"/>
              <a:t>(effective January 1, 2026) </a:t>
            </a:r>
            <a:r>
              <a:rPr lang="en-CA"/>
              <a:t>(Continued)</a:t>
            </a:r>
          </a:p>
          <a:p>
            <a:pPr marL="0" indent="0">
              <a:buNone/>
            </a:pPr>
            <a:endParaRPr lang="en-CA"/>
          </a:p>
        </p:txBody>
      </p:sp>
      <p:graphicFrame>
        <p:nvGraphicFramePr>
          <p:cNvPr id="6" name="Table 5">
            <a:extLst>
              <a:ext uri="{FF2B5EF4-FFF2-40B4-BE49-F238E27FC236}">
                <a16:creationId xmlns:a16="http://schemas.microsoft.com/office/drawing/2014/main" id="{8EA57D67-9006-C962-360A-FFAE495232EC}"/>
              </a:ext>
            </a:extLst>
          </p:cNvPr>
          <p:cNvGraphicFramePr>
            <a:graphicFrameLocks noGrp="1"/>
          </p:cNvGraphicFramePr>
          <p:nvPr>
            <p:extLst>
              <p:ext uri="{D42A27DB-BD31-4B8C-83A1-F6EECF244321}">
                <p14:modId xmlns:p14="http://schemas.microsoft.com/office/powerpoint/2010/main" val="915999491"/>
              </p:ext>
            </p:extLst>
          </p:nvPr>
        </p:nvGraphicFramePr>
        <p:xfrm>
          <a:off x="705634" y="1167467"/>
          <a:ext cx="7706846" cy="3872535"/>
        </p:xfrm>
        <a:graphic>
          <a:graphicData uri="http://schemas.openxmlformats.org/drawingml/2006/table">
            <a:tbl>
              <a:tblPr firstRow="1" firstCol="1" bandRow="1"/>
              <a:tblGrid>
                <a:gridCol w="6000391">
                  <a:extLst>
                    <a:ext uri="{9D8B030D-6E8A-4147-A177-3AD203B41FA5}">
                      <a16:colId xmlns:a16="http://schemas.microsoft.com/office/drawing/2014/main" val="1330868920"/>
                    </a:ext>
                  </a:extLst>
                </a:gridCol>
                <a:gridCol w="1706455">
                  <a:extLst>
                    <a:ext uri="{9D8B030D-6E8A-4147-A177-3AD203B41FA5}">
                      <a16:colId xmlns:a16="http://schemas.microsoft.com/office/drawing/2014/main" val="791509538"/>
                    </a:ext>
                  </a:extLst>
                </a:gridCol>
              </a:tblGrid>
              <a:tr h="549534">
                <a:tc>
                  <a:txBody>
                    <a:bodyPr/>
                    <a:lstStyle/>
                    <a:p>
                      <a:pP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Aquatics </a:t>
                      </a: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Leadership Instructor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$18.75</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$20.75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6500445"/>
                  </a:ext>
                </a:extLst>
              </a:tr>
              <a:tr h="303362">
                <a:tc>
                  <a:txBody>
                    <a:bodyPr/>
                    <a:lstStyle/>
                    <a:p>
                      <a:pP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 Trainer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$23.65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3169341"/>
                  </a:ext>
                </a:extLst>
              </a:tr>
              <a:tr h="830516">
                <a:tc>
                  <a:txBody>
                    <a:bodyPr/>
                    <a:lstStyle/>
                    <a:p>
                      <a:pPr>
                        <a:lnSpc>
                          <a:spcPct val="107000"/>
                        </a:lnSpc>
                        <a:buNone/>
                      </a:pPr>
                      <a:r>
                        <a:rPr lang="en-CA"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HUSKIE ATHLETICS PROGRAMMING AND SERVICES CLASSIFICATIONS</a:t>
                      </a: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Hourly Rate</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682484"/>
                  </a:ext>
                </a:extLst>
              </a:tr>
              <a:tr h="549534">
                <a:tc>
                  <a:txBody>
                    <a:bodyPr/>
                    <a:lstStyle/>
                    <a:p>
                      <a:pP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Huskie Athletics Student Assistant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$13.00</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$15.75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5826"/>
                  </a:ext>
                </a:extLst>
              </a:tr>
              <a:tr h="549534">
                <a:tc>
                  <a:txBody>
                    <a:bodyPr/>
                    <a:lstStyle/>
                    <a:p>
                      <a:pP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Huskie Athletics Student Coordinator </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$15.25</a:t>
                      </a:r>
                      <a:endParaRPr lang="en-CA" sz="20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$17.25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057204"/>
                  </a:ext>
                </a:extLst>
              </a:tr>
              <a:tr h="549534">
                <a:tc>
                  <a:txBody>
                    <a:bodyPr/>
                    <a:lstStyle/>
                    <a:p>
                      <a:pP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Huskie Athletics Student Team Lead</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$19.75</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6483378"/>
                  </a:ext>
                </a:extLst>
              </a:tr>
              <a:tr h="303362">
                <a:tc>
                  <a:txBody>
                    <a:bodyPr/>
                    <a:lstStyle/>
                    <a:p>
                      <a:pP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Huskie Athletics Student Specialist</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CA"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$22.00</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623448"/>
                  </a:ext>
                </a:extLst>
              </a:tr>
            </a:tbl>
          </a:graphicData>
        </a:graphic>
      </p:graphicFrame>
    </p:spTree>
    <p:extLst>
      <p:ext uri="{BB962C8B-B14F-4D97-AF65-F5344CB8AC3E}">
        <p14:creationId xmlns:p14="http://schemas.microsoft.com/office/powerpoint/2010/main" val="41353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3454B-B8C4-209D-7EEE-4D6CF2A4B2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27B8F9-F2FB-9C7D-7BD1-694127E6BD5A}"/>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8379F36E-BBB8-311C-0338-ED40A9B3A24E}"/>
              </a:ext>
            </a:extLst>
          </p:cNvPr>
          <p:cNvSpPr>
            <a:spLocks noGrp="1"/>
          </p:cNvSpPr>
          <p:nvPr>
            <p:ph type="sldNum" sz="quarter" idx="12"/>
          </p:nvPr>
        </p:nvSpPr>
        <p:spPr/>
        <p:txBody>
          <a:bodyPr/>
          <a:lstStyle/>
          <a:p>
            <a:fld id="{A3F31473-23EB-4724-8B59-FE6D21D89FA4}" type="slidenum">
              <a:rPr lang="en-CA" smtClean="0"/>
              <a:t>63</a:t>
            </a:fld>
            <a:endParaRPr lang="en-CA"/>
          </a:p>
        </p:txBody>
      </p:sp>
      <p:sp>
        <p:nvSpPr>
          <p:cNvPr id="3" name="Content Placeholder 2">
            <a:extLst>
              <a:ext uri="{FF2B5EF4-FFF2-40B4-BE49-F238E27FC236}">
                <a16:creationId xmlns:a16="http://schemas.microsoft.com/office/drawing/2014/main" id="{1603E8AD-9E99-EED9-B283-DE0B66937033}"/>
              </a:ext>
            </a:extLst>
          </p:cNvPr>
          <p:cNvSpPr>
            <a:spLocks noGrp="1"/>
          </p:cNvSpPr>
          <p:nvPr>
            <p:ph idx="4294967295"/>
          </p:nvPr>
        </p:nvSpPr>
        <p:spPr>
          <a:xfrm>
            <a:off x="621804" y="685800"/>
            <a:ext cx="11041881" cy="5551488"/>
          </a:xfrm>
        </p:spPr>
        <p:txBody>
          <a:bodyPr>
            <a:noAutofit/>
          </a:bodyPr>
          <a:lstStyle/>
          <a:p>
            <a:pPr marL="0" indent="0">
              <a:buNone/>
            </a:pPr>
            <a:r>
              <a:rPr lang="en-CA"/>
              <a:t>Wage increases shall be subject to negotiation between the parties.</a:t>
            </a:r>
          </a:p>
          <a:p>
            <a:pPr marL="0" indent="0">
              <a:buNone/>
            </a:pPr>
            <a:r>
              <a:rPr lang="en-CA"/>
              <a:t>* Notwithstanding the minimum hourly rates above, the Employer may pay FAPA student employees above the minimum where qualifications, market, or other business reasons warrant a higher hourly rate of pay. Once per academic term, the Employer will provide the Union with a list of FAPA student employees whose rates of pay are above the minimum hourly rate.</a:t>
            </a:r>
          </a:p>
          <a:p>
            <a:pPr marL="0" indent="0">
              <a:buNone/>
            </a:pPr>
            <a:r>
              <a:rPr lang="en-CA"/>
              <a:t>Employees will receive the hourly rate of pay for all hours worked within the assigned classification, which includes attending in-services, teaching/instruction, training and any other meetings with the Employer.</a:t>
            </a:r>
          </a:p>
          <a:p>
            <a:pPr marL="0" indent="0">
              <a:buNone/>
            </a:pPr>
            <a:r>
              <a:rPr lang="en-CA"/>
              <a:t>Should any hourly rate fall below the provincially legislated minimum hourly wage, the latter shall be applied.	</a:t>
            </a:r>
          </a:p>
        </p:txBody>
      </p:sp>
    </p:spTree>
    <p:extLst>
      <p:ext uri="{BB962C8B-B14F-4D97-AF65-F5344CB8AC3E}">
        <p14:creationId xmlns:p14="http://schemas.microsoft.com/office/powerpoint/2010/main" val="239782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108B-F06F-ABF1-447E-D8837D0BCB8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631C86-F84F-6D1B-F821-9687D2143A2B}"/>
              </a:ext>
            </a:extLst>
          </p:cNvPr>
          <p:cNvSpPr>
            <a:spLocks noGrp="1"/>
          </p:cNvSpPr>
          <p:nvPr>
            <p:ph type="title"/>
          </p:nvPr>
        </p:nvSpPr>
        <p:spPr/>
        <p:txBody>
          <a:bodyPr/>
          <a:lstStyle/>
          <a:p>
            <a:endParaRPr lang="en-CA" dirty="0"/>
          </a:p>
        </p:txBody>
      </p:sp>
      <p:sp>
        <p:nvSpPr>
          <p:cNvPr id="4" name="Slide Number Placeholder 3">
            <a:extLst>
              <a:ext uri="{FF2B5EF4-FFF2-40B4-BE49-F238E27FC236}">
                <a16:creationId xmlns:a16="http://schemas.microsoft.com/office/drawing/2014/main" id="{7F0AE763-9336-A789-0107-EC7C66BF5DD8}"/>
              </a:ext>
            </a:extLst>
          </p:cNvPr>
          <p:cNvSpPr>
            <a:spLocks noGrp="1"/>
          </p:cNvSpPr>
          <p:nvPr>
            <p:ph type="sldNum" sz="quarter" idx="12"/>
          </p:nvPr>
        </p:nvSpPr>
        <p:spPr/>
        <p:txBody>
          <a:bodyPr/>
          <a:lstStyle/>
          <a:p>
            <a:fld id="{A3F31473-23EB-4724-8B59-FE6D21D89FA4}" type="slidenum">
              <a:rPr lang="en-CA" smtClean="0"/>
              <a:t>64</a:t>
            </a:fld>
            <a:endParaRPr lang="en-CA"/>
          </a:p>
        </p:txBody>
      </p:sp>
      <p:sp>
        <p:nvSpPr>
          <p:cNvPr id="3" name="Content Placeholder 2">
            <a:extLst>
              <a:ext uri="{FF2B5EF4-FFF2-40B4-BE49-F238E27FC236}">
                <a16:creationId xmlns:a16="http://schemas.microsoft.com/office/drawing/2014/main" id="{4F4B35E0-10B2-C368-ED75-14698A0E5A97}"/>
              </a:ext>
            </a:extLst>
          </p:cNvPr>
          <p:cNvSpPr>
            <a:spLocks noGrp="1"/>
          </p:cNvSpPr>
          <p:nvPr>
            <p:ph idx="4294967295"/>
          </p:nvPr>
        </p:nvSpPr>
        <p:spPr>
          <a:xfrm>
            <a:off x="621804" y="491490"/>
            <a:ext cx="11265396" cy="5745798"/>
          </a:xfrm>
        </p:spPr>
        <p:txBody>
          <a:bodyPr>
            <a:noAutofit/>
          </a:bodyPr>
          <a:lstStyle/>
          <a:p>
            <a:pPr marL="0" indent="0">
              <a:buNone/>
            </a:pPr>
            <a:r>
              <a:rPr lang="en-US" b="1" cap="all" dirty="0"/>
              <a:t>Article 19 – Employee Well-being and Benefit Plans</a:t>
            </a:r>
            <a:endParaRPr lang="en-CA" dirty="0"/>
          </a:p>
          <a:p>
            <a:pPr marL="0" indent="0">
              <a:buNone/>
            </a:pPr>
            <a:r>
              <a:rPr lang="en-CA" b="1" dirty="0"/>
              <a:t>Increase mental-health related paramedical coverage</a:t>
            </a:r>
            <a:r>
              <a:rPr lang="en-CA" dirty="0"/>
              <a:t> from $2,000 to </a:t>
            </a:r>
            <a:r>
              <a:rPr lang="en-CA" b="1" dirty="0"/>
              <a:t>$3,000</a:t>
            </a:r>
            <a:r>
              <a:rPr lang="en-CA" dirty="0"/>
              <a:t>.</a:t>
            </a:r>
          </a:p>
          <a:p>
            <a:pPr marL="0" indent="0">
              <a:buNone/>
            </a:pPr>
            <a:r>
              <a:rPr lang="en-CA" b="1" dirty="0"/>
              <a:t>Add Optional Critical Illness coverage to our suite of optional employee-paid benefits</a:t>
            </a:r>
            <a:r>
              <a:rPr lang="en-CA" dirty="0"/>
              <a:t>.</a:t>
            </a:r>
          </a:p>
          <a:p>
            <a:pPr marL="0" indent="0">
              <a:buNone/>
            </a:pPr>
            <a:r>
              <a:rPr lang="en-CA" i="1" dirty="0"/>
              <a:t>This benefit can be made available to plan members and they would be paying 100% of the premium. Sun Life would be able to provide a certain level of insurance without medical evidence and any amount above that level would require medical evidence.</a:t>
            </a:r>
          </a:p>
          <a:p>
            <a:pPr marL="0" indent="0">
              <a:buNone/>
            </a:pPr>
            <a:r>
              <a:rPr lang="en-CA" dirty="0"/>
              <a:t>19.3	Benefit Plans </a:t>
            </a:r>
          </a:p>
          <a:p>
            <a:pPr marL="0" indent="0">
              <a:buNone/>
            </a:pPr>
            <a:r>
              <a:rPr lang="en-CA" dirty="0"/>
              <a:t>	Where a benefit plan provides for a benefit to a spouse that benefit shall be 	available or payable to a same sex spouse and where the plan provides for 	benefit to a child that benefit shall be available to the child of a same sex 	spouse. </a:t>
            </a:r>
          </a:p>
          <a:p>
            <a:pPr marL="0" indent="0">
              <a:buNone/>
            </a:pPr>
            <a:r>
              <a:rPr lang="en-CA" dirty="0"/>
              <a:t>	The meaning of spouse for benefit plan purposes shall be as defined in Section 	2­1 of </a:t>
            </a:r>
            <a:r>
              <a:rPr lang="en-CA" i="1" dirty="0"/>
              <a:t>The Saskatchewan Employment Act</a:t>
            </a:r>
            <a:r>
              <a:rPr lang="en-CA" dirty="0"/>
              <a:t>. A child shall mean a child of an 	employee or spouse.</a:t>
            </a:r>
          </a:p>
          <a:p>
            <a:pPr marL="0" indent="0">
              <a:buNone/>
            </a:pPr>
            <a:endParaRPr lang="en-CA" dirty="0"/>
          </a:p>
        </p:txBody>
      </p:sp>
    </p:spTree>
    <p:extLst>
      <p:ext uri="{BB962C8B-B14F-4D97-AF65-F5344CB8AC3E}">
        <p14:creationId xmlns:p14="http://schemas.microsoft.com/office/powerpoint/2010/main" val="39095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1FA84-8EB4-7D04-55FB-EC2B2F4730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6457E4-CA21-5014-D625-F6D2037E9BFD}"/>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2AFA932C-F384-5247-6672-0739C022803A}"/>
              </a:ext>
            </a:extLst>
          </p:cNvPr>
          <p:cNvSpPr>
            <a:spLocks noGrp="1"/>
          </p:cNvSpPr>
          <p:nvPr>
            <p:ph type="sldNum" sz="quarter" idx="12"/>
          </p:nvPr>
        </p:nvSpPr>
        <p:spPr/>
        <p:txBody>
          <a:bodyPr/>
          <a:lstStyle/>
          <a:p>
            <a:fld id="{A3F31473-23EB-4724-8B59-FE6D21D89FA4}" type="slidenum">
              <a:rPr lang="en-CA" smtClean="0"/>
              <a:t>65</a:t>
            </a:fld>
            <a:endParaRPr lang="en-CA"/>
          </a:p>
        </p:txBody>
      </p:sp>
      <p:sp>
        <p:nvSpPr>
          <p:cNvPr id="3" name="Content Placeholder 2">
            <a:extLst>
              <a:ext uri="{FF2B5EF4-FFF2-40B4-BE49-F238E27FC236}">
                <a16:creationId xmlns:a16="http://schemas.microsoft.com/office/drawing/2014/main" id="{1B53FD89-35AA-720D-FBA4-F2E7D8F8FE66}"/>
              </a:ext>
            </a:extLst>
          </p:cNvPr>
          <p:cNvSpPr>
            <a:spLocks noGrp="1"/>
          </p:cNvSpPr>
          <p:nvPr>
            <p:ph idx="4294967295"/>
          </p:nvPr>
        </p:nvSpPr>
        <p:spPr>
          <a:xfrm>
            <a:off x="621804" y="685800"/>
            <a:ext cx="11041881" cy="5551488"/>
          </a:xfrm>
        </p:spPr>
        <p:txBody>
          <a:bodyPr>
            <a:noAutofit/>
          </a:bodyPr>
          <a:lstStyle/>
          <a:p>
            <a:pPr marL="0" indent="0">
              <a:buNone/>
            </a:pPr>
            <a:r>
              <a:rPr lang="en-CA"/>
              <a:t>	All employees shall enroll in EBPs for which they are eligible according to the 	terms of those plans. Detailed information concerning the following benefit plans 	will be provided by Human Resources and updated regularly; </a:t>
            </a:r>
          </a:p>
          <a:p>
            <a:pPr lvl="2"/>
            <a:r>
              <a:rPr lang="en-CA" sz="2200"/>
              <a:t>Group Life Insurance Plan </a:t>
            </a:r>
          </a:p>
          <a:p>
            <a:pPr lvl="2"/>
            <a:r>
              <a:rPr lang="en-CA" sz="2200"/>
              <a:t>Extended Health Care Plan </a:t>
            </a:r>
          </a:p>
          <a:p>
            <a:pPr lvl="2"/>
            <a:r>
              <a:rPr lang="en-CA" sz="2200"/>
              <a:t>Dental Plan </a:t>
            </a:r>
          </a:p>
          <a:p>
            <a:pPr lvl="2"/>
            <a:r>
              <a:rPr lang="en-CA" sz="2200"/>
              <a:t>Flexible Spending Program (Effective January 1 following the date of ratification, increase the annual allocation </a:t>
            </a:r>
            <a:r>
              <a:rPr lang="en-CA" sz="2200" strike="dblStrike"/>
              <a:t>to five hundred dollars ($500)</a:t>
            </a:r>
            <a:r>
              <a:rPr lang="en-CA" sz="2200"/>
              <a:t> </a:t>
            </a:r>
            <a:r>
              <a:rPr lang="en-CA" sz="2200" b="1"/>
              <a:t>seven hundred dollars ($700) </a:t>
            </a:r>
            <a:r>
              <a:rPr lang="en-CA" sz="2200"/>
              <a:t>in accordance with the terms of the plan.) </a:t>
            </a:r>
          </a:p>
          <a:p>
            <a:pPr lvl="2"/>
            <a:r>
              <a:rPr lang="en-CA" sz="2200"/>
              <a:t>Short-Term Disability Plan</a:t>
            </a:r>
          </a:p>
          <a:p>
            <a:pPr lvl="2"/>
            <a:r>
              <a:rPr lang="en-CA" sz="2200"/>
              <a:t>Colleges of Applied Arts &amp; Technology (CAAT) (effective September 1, 2019)</a:t>
            </a:r>
          </a:p>
          <a:p>
            <a:pPr marL="0" indent="0">
              <a:buNone/>
            </a:pPr>
            <a:r>
              <a:rPr lang="en-CA"/>
              <a:t>	</a:t>
            </a:r>
          </a:p>
        </p:txBody>
      </p:sp>
    </p:spTree>
    <p:extLst>
      <p:ext uri="{BB962C8B-B14F-4D97-AF65-F5344CB8AC3E}">
        <p14:creationId xmlns:p14="http://schemas.microsoft.com/office/powerpoint/2010/main" val="66113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146B5-DB29-6D4D-5A0C-C14DD3C110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DC9874A-BDB6-EB36-5B8E-D04EFB27AB12}"/>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72E17209-B966-927A-13ED-A6885FE2BD1A}"/>
              </a:ext>
            </a:extLst>
          </p:cNvPr>
          <p:cNvSpPr>
            <a:spLocks noGrp="1"/>
          </p:cNvSpPr>
          <p:nvPr>
            <p:ph type="sldNum" sz="quarter" idx="12"/>
          </p:nvPr>
        </p:nvSpPr>
        <p:spPr/>
        <p:txBody>
          <a:bodyPr/>
          <a:lstStyle/>
          <a:p>
            <a:fld id="{A3F31473-23EB-4724-8B59-FE6D21D89FA4}" type="slidenum">
              <a:rPr lang="en-CA" smtClean="0"/>
              <a:t>66</a:t>
            </a:fld>
            <a:endParaRPr lang="en-CA"/>
          </a:p>
        </p:txBody>
      </p:sp>
      <p:sp>
        <p:nvSpPr>
          <p:cNvPr id="3" name="Content Placeholder 2">
            <a:extLst>
              <a:ext uri="{FF2B5EF4-FFF2-40B4-BE49-F238E27FC236}">
                <a16:creationId xmlns:a16="http://schemas.microsoft.com/office/drawing/2014/main" id="{8B051023-663B-E320-ACA0-ACC6D65E6B9A}"/>
              </a:ext>
            </a:extLst>
          </p:cNvPr>
          <p:cNvSpPr>
            <a:spLocks noGrp="1"/>
          </p:cNvSpPr>
          <p:nvPr>
            <p:ph idx="4294967295"/>
          </p:nvPr>
        </p:nvSpPr>
        <p:spPr>
          <a:xfrm>
            <a:off x="400050" y="236539"/>
            <a:ext cx="11544300" cy="6143921"/>
          </a:xfrm>
        </p:spPr>
        <p:txBody>
          <a:bodyPr>
            <a:noAutofit/>
          </a:bodyPr>
          <a:lstStyle/>
          <a:p>
            <a:pPr marL="0" indent="0">
              <a:buNone/>
            </a:pPr>
            <a:r>
              <a:rPr lang="en-US" b="1" cap="all"/>
              <a:t>Wage Adjustments/Compensation (Appendix 1)</a:t>
            </a:r>
            <a:endParaRPr lang="en-CA"/>
          </a:p>
          <a:p>
            <a:pPr marL="0" indent="0">
              <a:buNone/>
            </a:pPr>
            <a:r>
              <a:rPr lang="en-CA" b="1"/>
              <a:t>January 1, 2025</a:t>
            </a:r>
            <a:r>
              <a:rPr lang="en-CA"/>
              <a:t> – </a:t>
            </a:r>
            <a:r>
              <a:rPr lang="en-CA" b="1"/>
              <a:t>up to 2.0% salary increase and/or lump-sum payment</a:t>
            </a:r>
            <a:endParaRPr lang="en-CA"/>
          </a:p>
          <a:p>
            <a:pPr lvl="0"/>
            <a:r>
              <a:rPr lang="en-CA"/>
              <a:t>Up to 2% regular service increment already provided for those members below the maximum of their phase </a:t>
            </a:r>
          </a:p>
          <a:p>
            <a:pPr lvl="0"/>
            <a:r>
              <a:rPr lang="en-CA"/>
              <a:t>Members who were at the maximum of their phase and did not receive any regular service increment, shall receive a lump-sum payment of 2% of their annual salary </a:t>
            </a:r>
          </a:p>
          <a:p>
            <a:pPr lvl="0"/>
            <a:r>
              <a:rPr lang="en-CA"/>
              <a:t>Members who were within 2% of the maximum of their phase and received a partial increment shall receive a lump-sum payment of the difference between partial annual service increment percentage they already received in 2025 and the full 2% annual service increment</a:t>
            </a:r>
          </a:p>
        </p:txBody>
      </p:sp>
    </p:spTree>
    <p:extLst>
      <p:ext uri="{BB962C8B-B14F-4D97-AF65-F5344CB8AC3E}">
        <p14:creationId xmlns:p14="http://schemas.microsoft.com/office/powerpoint/2010/main" val="359350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1540-48B2-C851-8DC9-D352A16A7B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9E7DB6-8E45-62D1-513A-944D662B9B87}"/>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76EEF4B4-FF5D-580B-10C1-A88A1B21C4DA}"/>
              </a:ext>
            </a:extLst>
          </p:cNvPr>
          <p:cNvSpPr>
            <a:spLocks noGrp="1"/>
          </p:cNvSpPr>
          <p:nvPr>
            <p:ph type="sldNum" sz="quarter" idx="12"/>
          </p:nvPr>
        </p:nvSpPr>
        <p:spPr/>
        <p:txBody>
          <a:bodyPr/>
          <a:lstStyle/>
          <a:p>
            <a:fld id="{A3F31473-23EB-4724-8B59-FE6D21D89FA4}" type="slidenum">
              <a:rPr lang="en-CA" smtClean="0"/>
              <a:t>67</a:t>
            </a:fld>
            <a:endParaRPr lang="en-CA"/>
          </a:p>
        </p:txBody>
      </p:sp>
      <p:sp>
        <p:nvSpPr>
          <p:cNvPr id="3" name="Content Placeholder 2">
            <a:extLst>
              <a:ext uri="{FF2B5EF4-FFF2-40B4-BE49-F238E27FC236}">
                <a16:creationId xmlns:a16="http://schemas.microsoft.com/office/drawing/2014/main" id="{6D858B31-E025-1068-AEAF-235D602258DD}"/>
              </a:ext>
            </a:extLst>
          </p:cNvPr>
          <p:cNvSpPr>
            <a:spLocks noGrp="1"/>
          </p:cNvSpPr>
          <p:nvPr>
            <p:ph idx="4294967295"/>
          </p:nvPr>
        </p:nvSpPr>
        <p:spPr>
          <a:xfrm>
            <a:off x="400050" y="236539"/>
            <a:ext cx="11544300" cy="6143921"/>
          </a:xfrm>
        </p:spPr>
        <p:txBody>
          <a:bodyPr>
            <a:noAutofit/>
          </a:bodyPr>
          <a:lstStyle/>
          <a:p>
            <a:pPr lvl="1"/>
            <a:r>
              <a:rPr lang="en-CA"/>
              <a:t>Eligible members are defined as:</a:t>
            </a:r>
          </a:p>
          <a:p>
            <a:pPr lvl="2"/>
            <a:r>
              <a:rPr lang="en-CA" sz="2200"/>
              <a:t>Permanent employees who were actively working in a permanent or term position, or a term employee actively working in a term position of equal to or greater than 1 year (excluding casuals, recurring relief, and student employees)</a:t>
            </a:r>
          </a:p>
          <a:p>
            <a:pPr lvl="2"/>
            <a:r>
              <a:rPr lang="en-CA" sz="2200"/>
              <a:t>Actively working on January 1, 2025, through December 31, 2025, AND</a:t>
            </a:r>
          </a:p>
          <a:p>
            <a:pPr lvl="2"/>
            <a:r>
              <a:rPr lang="en-CA" sz="2200"/>
              <a:t>Actively working at the time of signing a tentative agreement AND</a:t>
            </a:r>
          </a:p>
          <a:p>
            <a:pPr lvl="2"/>
            <a:r>
              <a:rPr lang="en-CA" sz="2200"/>
              <a:t>Are still actively working in the pay period immediately prior to the pay period in which these payments will be issued</a:t>
            </a:r>
          </a:p>
          <a:p>
            <a:pPr marL="0" indent="0">
              <a:buNone/>
            </a:pPr>
            <a:r>
              <a:rPr lang="en-CA"/>
              <a:t>Those inactive members on leave or temporary layoff or seasonal layoff would receive their respective payments upon their return to active status within 12 months from date of the scheduled payment.	</a:t>
            </a:r>
          </a:p>
        </p:txBody>
      </p:sp>
    </p:spTree>
    <p:extLst>
      <p:ext uri="{BB962C8B-B14F-4D97-AF65-F5344CB8AC3E}">
        <p14:creationId xmlns:p14="http://schemas.microsoft.com/office/powerpoint/2010/main" val="7209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4BF1-D652-606A-9FEF-0455F3A3A2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120D564-C948-1359-F2EB-64DA7D450395}"/>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AAA8A054-2E72-A679-DE46-F3F69C70E650}"/>
              </a:ext>
            </a:extLst>
          </p:cNvPr>
          <p:cNvSpPr>
            <a:spLocks noGrp="1"/>
          </p:cNvSpPr>
          <p:nvPr>
            <p:ph type="sldNum" sz="quarter" idx="12"/>
          </p:nvPr>
        </p:nvSpPr>
        <p:spPr/>
        <p:txBody>
          <a:bodyPr/>
          <a:lstStyle/>
          <a:p>
            <a:fld id="{A3F31473-23EB-4724-8B59-FE6D21D89FA4}" type="slidenum">
              <a:rPr lang="en-CA" smtClean="0"/>
              <a:t>68</a:t>
            </a:fld>
            <a:endParaRPr lang="en-CA"/>
          </a:p>
        </p:txBody>
      </p:sp>
      <p:sp>
        <p:nvSpPr>
          <p:cNvPr id="3" name="Content Placeholder 2">
            <a:extLst>
              <a:ext uri="{FF2B5EF4-FFF2-40B4-BE49-F238E27FC236}">
                <a16:creationId xmlns:a16="http://schemas.microsoft.com/office/drawing/2014/main" id="{C086F7DF-2496-8271-3F19-60905F9B5E95}"/>
              </a:ext>
            </a:extLst>
          </p:cNvPr>
          <p:cNvSpPr>
            <a:spLocks noGrp="1"/>
          </p:cNvSpPr>
          <p:nvPr>
            <p:ph idx="4294967295"/>
          </p:nvPr>
        </p:nvSpPr>
        <p:spPr>
          <a:xfrm>
            <a:off x="621804" y="685800"/>
            <a:ext cx="11041881" cy="5551488"/>
          </a:xfrm>
        </p:spPr>
        <p:txBody>
          <a:bodyPr>
            <a:noAutofit/>
          </a:bodyPr>
          <a:lstStyle/>
          <a:p>
            <a:pPr marL="0" indent="0">
              <a:buNone/>
            </a:pPr>
            <a:r>
              <a:rPr lang="en-CA" b="1"/>
              <a:t>January 1, 2026</a:t>
            </a:r>
            <a:r>
              <a:rPr lang="en-CA"/>
              <a:t> – </a:t>
            </a:r>
            <a:r>
              <a:rPr lang="en-CA" b="1"/>
              <a:t>up to 4% salary increase and/or lump-sum payment</a:t>
            </a:r>
            <a:endParaRPr lang="en-CA"/>
          </a:p>
          <a:p>
            <a:pPr lvl="0"/>
            <a:r>
              <a:rPr lang="en-CA"/>
              <a:t>Up to 2% regular service increment already provided for those members below the maximum of their phase</a:t>
            </a:r>
          </a:p>
          <a:p>
            <a:pPr lvl="0"/>
            <a:r>
              <a:rPr lang="en-CA"/>
              <a:t>Members who were at the maximum of their phase and did not receive any regular service increment, shall receive a lump-sum payment of 2% of their annual salary </a:t>
            </a:r>
          </a:p>
          <a:p>
            <a:pPr lvl="0"/>
            <a:r>
              <a:rPr lang="en-CA"/>
              <a:t>Members who were within 2% of the maximum of their phase and received a partial increment shall receive a lump-sum payment of the difference between partial annual service increment percentage they already received in 2026 and the full 2% annual service increment</a:t>
            </a:r>
          </a:p>
        </p:txBody>
      </p:sp>
    </p:spTree>
    <p:extLst>
      <p:ext uri="{BB962C8B-B14F-4D97-AF65-F5344CB8AC3E}">
        <p14:creationId xmlns:p14="http://schemas.microsoft.com/office/powerpoint/2010/main" val="33897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8BABC-49ED-C9ED-3396-E1270A5D2C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63DC84-9E06-83E6-137A-420FF6821803}"/>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03E8D10D-32A2-ECC2-DB0C-35D097D2EA1B}"/>
              </a:ext>
            </a:extLst>
          </p:cNvPr>
          <p:cNvSpPr>
            <a:spLocks noGrp="1"/>
          </p:cNvSpPr>
          <p:nvPr>
            <p:ph type="sldNum" sz="quarter" idx="12"/>
          </p:nvPr>
        </p:nvSpPr>
        <p:spPr/>
        <p:txBody>
          <a:bodyPr/>
          <a:lstStyle/>
          <a:p>
            <a:fld id="{A3F31473-23EB-4724-8B59-FE6D21D89FA4}" type="slidenum">
              <a:rPr lang="en-CA" smtClean="0"/>
              <a:t>69</a:t>
            </a:fld>
            <a:endParaRPr lang="en-CA"/>
          </a:p>
        </p:txBody>
      </p:sp>
      <p:sp>
        <p:nvSpPr>
          <p:cNvPr id="3" name="Content Placeholder 2">
            <a:extLst>
              <a:ext uri="{FF2B5EF4-FFF2-40B4-BE49-F238E27FC236}">
                <a16:creationId xmlns:a16="http://schemas.microsoft.com/office/drawing/2014/main" id="{7DBF2266-1A24-9B84-6935-A5087FD1497E}"/>
              </a:ext>
            </a:extLst>
          </p:cNvPr>
          <p:cNvSpPr>
            <a:spLocks noGrp="1"/>
          </p:cNvSpPr>
          <p:nvPr>
            <p:ph idx="4294967295"/>
          </p:nvPr>
        </p:nvSpPr>
        <p:spPr>
          <a:xfrm>
            <a:off x="621804" y="685800"/>
            <a:ext cx="11041881" cy="5551488"/>
          </a:xfrm>
        </p:spPr>
        <p:txBody>
          <a:bodyPr>
            <a:noAutofit/>
          </a:bodyPr>
          <a:lstStyle/>
          <a:p>
            <a:pPr lvl="1"/>
            <a:r>
              <a:rPr lang="en-CA"/>
              <a:t>Eligible members are defined as:</a:t>
            </a:r>
          </a:p>
          <a:p>
            <a:pPr lvl="2"/>
            <a:r>
              <a:rPr lang="en-CA" sz="2200"/>
              <a:t>Permanent employees who were actively working in a permanent or term position, or a term employee actively working in a term position of equal to or greater than 1 year (excluding casuals, recurring relief, and student employees)</a:t>
            </a:r>
          </a:p>
          <a:p>
            <a:pPr lvl="2"/>
            <a:r>
              <a:rPr lang="en-CA" sz="2200"/>
              <a:t>Actively working on January 1, 2025, through December 31, 2025, AND</a:t>
            </a:r>
          </a:p>
          <a:p>
            <a:pPr lvl="2"/>
            <a:r>
              <a:rPr lang="en-CA" sz="2200"/>
              <a:t>Actively working at the time of signing a tentative agreement AND</a:t>
            </a:r>
          </a:p>
          <a:p>
            <a:pPr lvl="2"/>
            <a:r>
              <a:rPr lang="en-CA" sz="2200"/>
              <a:t>Are still actively working in the pay period immediately prior to the pay period in which these payments will be issued</a:t>
            </a:r>
          </a:p>
          <a:p>
            <a:pPr marL="0" indent="0">
              <a:buNone/>
            </a:pPr>
            <a:endParaRPr lang="en-CA"/>
          </a:p>
        </p:txBody>
      </p:sp>
    </p:spTree>
    <p:extLst>
      <p:ext uri="{BB962C8B-B14F-4D97-AF65-F5344CB8AC3E}">
        <p14:creationId xmlns:p14="http://schemas.microsoft.com/office/powerpoint/2010/main" val="1393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32FA00-1E28-409C-BBE6-C8F1D2FA4891}"/>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9CBC0026-99DA-49A3-AB7E-9C889EC29948}"/>
              </a:ext>
            </a:extLst>
          </p:cNvPr>
          <p:cNvSpPr>
            <a:spLocks noGrp="1"/>
          </p:cNvSpPr>
          <p:nvPr>
            <p:ph type="sldNum" sz="quarter" idx="12"/>
          </p:nvPr>
        </p:nvSpPr>
        <p:spPr/>
        <p:txBody>
          <a:bodyPr/>
          <a:lstStyle/>
          <a:p>
            <a:fld id="{A3F31473-23EB-4724-8B59-FE6D21D89FA4}" type="slidenum">
              <a:rPr lang="en-CA" smtClean="0"/>
              <a:t>7</a:t>
            </a:fld>
            <a:endParaRPr lang="en-CA"/>
          </a:p>
        </p:txBody>
      </p:sp>
      <p:sp>
        <p:nvSpPr>
          <p:cNvPr id="3" name="Content Placeholder 2">
            <a:extLst>
              <a:ext uri="{FF2B5EF4-FFF2-40B4-BE49-F238E27FC236}">
                <a16:creationId xmlns:a16="http://schemas.microsoft.com/office/drawing/2014/main" id="{14A70D1D-19D5-42A4-B2C4-453A9ABC6073}"/>
              </a:ext>
            </a:extLst>
          </p:cNvPr>
          <p:cNvSpPr>
            <a:spLocks noGrp="1"/>
          </p:cNvSpPr>
          <p:nvPr>
            <p:ph idx="4294967295"/>
          </p:nvPr>
        </p:nvSpPr>
        <p:spPr>
          <a:xfrm>
            <a:off x="621803" y="685800"/>
            <a:ext cx="11041881" cy="5480050"/>
          </a:xfrm>
        </p:spPr>
        <p:txBody>
          <a:bodyPr>
            <a:noAutofit/>
          </a:bodyPr>
          <a:lstStyle/>
          <a:p>
            <a:pPr marL="0" indent="0">
              <a:buNone/>
            </a:pPr>
            <a:r>
              <a:rPr lang="en-US" b="1"/>
              <a:t>ARTICLE 6 – USE OF EMPLOYER'S PREMISES</a:t>
            </a:r>
            <a:endParaRPr lang="en-CA"/>
          </a:p>
          <a:p>
            <a:pPr marL="0" indent="0">
              <a:buNone/>
            </a:pPr>
            <a:r>
              <a:rPr lang="en-CA"/>
              <a:t>6.3	Bulletin Boards</a:t>
            </a:r>
          </a:p>
          <a:p>
            <a:pPr marL="0" indent="0">
              <a:buNone/>
            </a:pPr>
            <a:r>
              <a:rPr lang="en-CA"/>
              <a:t>	The Employer shall provide Union bulletin boards as follows:</a:t>
            </a:r>
          </a:p>
          <a:p>
            <a:pPr marL="0" indent="0">
              <a:buNone/>
            </a:pPr>
            <a:r>
              <a:rPr lang="en-CA"/>
              <a:t>		Administration Building</a:t>
            </a:r>
            <a:br>
              <a:rPr lang="en-CA"/>
            </a:br>
            <a:r>
              <a:rPr lang="en-CA"/>
              <a:t>		Marquis Hall</a:t>
            </a:r>
            <a:br>
              <a:rPr lang="en-CA"/>
            </a:br>
            <a:r>
              <a:rPr lang="en-CA"/>
              <a:t>		Arts Building</a:t>
            </a:r>
            <a:br>
              <a:rPr lang="en-CA"/>
            </a:br>
            <a:r>
              <a:rPr lang="en-CA"/>
              <a:t>		University Services Building</a:t>
            </a:r>
            <a:br>
              <a:rPr lang="en-CA"/>
            </a:br>
            <a:r>
              <a:rPr lang="en-CA"/>
              <a:t>		Physical Activity Complex (PAC)</a:t>
            </a:r>
            <a:br>
              <a:rPr lang="en-CA"/>
            </a:br>
            <a:r>
              <a:rPr lang="en-CA"/>
              <a:t>		Williams Building</a:t>
            </a:r>
            <a:br>
              <a:rPr lang="en-CA"/>
            </a:br>
            <a:r>
              <a:rPr lang="en-CA"/>
              <a:t>		Health Sciences Building (2)</a:t>
            </a:r>
            <a:br>
              <a:rPr lang="en-CA"/>
            </a:br>
            <a:r>
              <a:rPr lang="en-CA"/>
              <a:t>		Science Complex</a:t>
            </a:r>
            <a:br>
              <a:rPr lang="en-CA"/>
            </a:br>
            <a:r>
              <a:rPr lang="en-CA"/>
              <a:t>		Veterinary Medicine</a:t>
            </a:r>
            <a:br>
              <a:rPr lang="en-CA"/>
            </a:br>
            <a:r>
              <a:rPr lang="en-CA"/>
              <a:t>		Engineering Building</a:t>
            </a:r>
            <a:br>
              <a:rPr lang="en-CA"/>
            </a:br>
            <a:r>
              <a:rPr lang="en-CA"/>
              <a:t>		Education Building</a:t>
            </a:r>
            <a:br>
              <a:rPr lang="en-CA"/>
            </a:br>
            <a:r>
              <a:rPr lang="en-CA"/>
              <a:t>		</a:t>
            </a:r>
            <a:r>
              <a:rPr lang="en-US" b="1"/>
              <a:t>Central Heating and Cooling Plant</a:t>
            </a:r>
            <a:endParaRPr lang="en-CA" b="1"/>
          </a:p>
        </p:txBody>
      </p:sp>
    </p:spTree>
    <p:extLst>
      <p:ext uri="{BB962C8B-B14F-4D97-AF65-F5344CB8AC3E}">
        <p14:creationId xmlns:p14="http://schemas.microsoft.com/office/powerpoint/2010/main" val="141941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53763-72B9-598D-E201-25DC0D3B42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34885B-706E-0CF9-BEBE-54EF07A120F3}"/>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4A40B14-2B38-4509-A8D6-9F2EA816B718}"/>
              </a:ext>
            </a:extLst>
          </p:cNvPr>
          <p:cNvSpPr>
            <a:spLocks noGrp="1"/>
          </p:cNvSpPr>
          <p:nvPr>
            <p:ph type="sldNum" sz="quarter" idx="12"/>
          </p:nvPr>
        </p:nvSpPr>
        <p:spPr/>
        <p:txBody>
          <a:bodyPr/>
          <a:lstStyle/>
          <a:p>
            <a:fld id="{A3F31473-23EB-4724-8B59-FE6D21D89FA4}" type="slidenum">
              <a:rPr lang="en-CA" smtClean="0"/>
              <a:t>70</a:t>
            </a:fld>
            <a:endParaRPr lang="en-CA"/>
          </a:p>
        </p:txBody>
      </p:sp>
      <p:sp>
        <p:nvSpPr>
          <p:cNvPr id="3" name="Content Placeholder 2">
            <a:extLst>
              <a:ext uri="{FF2B5EF4-FFF2-40B4-BE49-F238E27FC236}">
                <a16:creationId xmlns:a16="http://schemas.microsoft.com/office/drawing/2014/main" id="{BA7695C0-546A-26C6-E861-A77984782F81}"/>
              </a:ext>
            </a:extLst>
          </p:cNvPr>
          <p:cNvSpPr>
            <a:spLocks noGrp="1"/>
          </p:cNvSpPr>
          <p:nvPr>
            <p:ph idx="4294967295"/>
          </p:nvPr>
        </p:nvSpPr>
        <p:spPr>
          <a:xfrm>
            <a:off x="621804" y="685800"/>
            <a:ext cx="11041881" cy="5551488"/>
          </a:xfrm>
        </p:spPr>
        <p:txBody>
          <a:bodyPr>
            <a:noAutofit/>
          </a:bodyPr>
          <a:lstStyle/>
          <a:p>
            <a:pPr marL="0" indent="0">
              <a:buNone/>
            </a:pPr>
            <a:r>
              <a:rPr lang="en-CA"/>
              <a:t>Those inactive members on leave or temporary layoff or seasonal layoff would receive their respective payments upon their return to active status within 12 months from date of the scheduled payment.</a:t>
            </a:r>
          </a:p>
          <a:p>
            <a:pPr lvl="0"/>
            <a:r>
              <a:rPr lang="en-CA"/>
              <a:t>2% increase to wage schedule (see New Appendix 1)</a:t>
            </a:r>
          </a:p>
          <a:p>
            <a:pPr lvl="0"/>
            <a:r>
              <a:rPr lang="en-CA"/>
              <a:t>Transition from broadband to step system - move to next highest step (up to 2% increase)</a:t>
            </a:r>
          </a:p>
          <a:p>
            <a:pPr lvl="1"/>
            <a:r>
              <a:rPr lang="en-CA"/>
              <a:t>Effective the first of the month, the second month following ratification (e.g. if ratified anytime in January then salary range adjustments are effective March 1</a:t>
            </a:r>
            <a:r>
              <a:rPr lang="en-CA" baseline="30000"/>
              <a:t>st</a:t>
            </a:r>
            <a:r>
              <a:rPr lang="en-CA"/>
              <a:t>)	</a:t>
            </a:r>
          </a:p>
        </p:txBody>
      </p:sp>
    </p:spTree>
    <p:extLst>
      <p:ext uri="{BB962C8B-B14F-4D97-AF65-F5344CB8AC3E}">
        <p14:creationId xmlns:p14="http://schemas.microsoft.com/office/powerpoint/2010/main" val="16210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3081-C376-A44D-A897-5B1D1D9BE3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D6E486-5A76-C3D9-E8D8-6AC310D4D97A}"/>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64EAC90-6BBF-099B-BF2D-73347CF89968}"/>
              </a:ext>
            </a:extLst>
          </p:cNvPr>
          <p:cNvSpPr>
            <a:spLocks noGrp="1"/>
          </p:cNvSpPr>
          <p:nvPr>
            <p:ph type="sldNum" sz="quarter" idx="12"/>
          </p:nvPr>
        </p:nvSpPr>
        <p:spPr/>
        <p:txBody>
          <a:bodyPr/>
          <a:lstStyle/>
          <a:p>
            <a:fld id="{A3F31473-23EB-4724-8B59-FE6D21D89FA4}" type="slidenum">
              <a:rPr lang="en-CA" smtClean="0"/>
              <a:t>71</a:t>
            </a:fld>
            <a:endParaRPr lang="en-CA"/>
          </a:p>
        </p:txBody>
      </p:sp>
      <p:sp>
        <p:nvSpPr>
          <p:cNvPr id="3" name="Content Placeholder 2">
            <a:extLst>
              <a:ext uri="{FF2B5EF4-FFF2-40B4-BE49-F238E27FC236}">
                <a16:creationId xmlns:a16="http://schemas.microsoft.com/office/drawing/2014/main" id="{B13CE250-14C4-1315-C221-8B4716A1D3C2}"/>
              </a:ext>
            </a:extLst>
          </p:cNvPr>
          <p:cNvSpPr>
            <a:spLocks noGrp="1"/>
          </p:cNvSpPr>
          <p:nvPr>
            <p:ph idx="4294967295"/>
          </p:nvPr>
        </p:nvSpPr>
        <p:spPr>
          <a:xfrm>
            <a:off x="621804" y="685800"/>
            <a:ext cx="11041881" cy="5551488"/>
          </a:xfrm>
        </p:spPr>
        <p:txBody>
          <a:bodyPr>
            <a:noAutofit/>
          </a:bodyPr>
          <a:lstStyle/>
          <a:p>
            <a:pPr marL="0" indent="0">
              <a:buNone/>
            </a:pPr>
            <a:r>
              <a:rPr lang="en-CA" b="1"/>
              <a:t>January 1, 2027 – up to 4.25% salary increase</a:t>
            </a:r>
            <a:endParaRPr lang="en-CA"/>
          </a:p>
          <a:p>
            <a:pPr lvl="0"/>
            <a:r>
              <a:rPr lang="en-CA"/>
              <a:t>2.25% increase to wage schedule (see New Appendix 1)</a:t>
            </a:r>
          </a:p>
          <a:p>
            <a:pPr lvl="0"/>
            <a:r>
              <a:rPr lang="en-CA"/>
              <a:t>Addition of a Long-Service Increment (LSI) that is 2% above the current maximum step (beyond Step 10 for phases 1-3 and Step 12 for phases 4-6/Trades)</a:t>
            </a:r>
          </a:p>
          <a:p>
            <a:pPr lvl="2"/>
            <a:r>
              <a:rPr lang="en-CA" sz="2200"/>
              <a:t>LSI is to recognize members’ long-standing service at The University of Saskatchewan within the CUPE 1975 bargaining unit. The LSI is an additional step at 2% above the current maximum step and is provided upon anniversary date for eligible members.</a:t>
            </a:r>
          </a:p>
          <a:p>
            <a:pPr marL="0" indent="0">
              <a:buNone/>
            </a:pPr>
            <a:r>
              <a:rPr lang="en-CA"/>
              <a:t>	</a:t>
            </a:r>
          </a:p>
        </p:txBody>
      </p:sp>
    </p:spTree>
    <p:extLst>
      <p:ext uri="{BB962C8B-B14F-4D97-AF65-F5344CB8AC3E}">
        <p14:creationId xmlns:p14="http://schemas.microsoft.com/office/powerpoint/2010/main" val="50112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5E9C-4754-BABC-DBA6-640319C869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646E60-96F7-D61B-DE4D-910933EE3307}"/>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FB8CB26D-3AEB-CE83-C9B2-30698CD017AD}"/>
              </a:ext>
            </a:extLst>
          </p:cNvPr>
          <p:cNvSpPr>
            <a:spLocks noGrp="1"/>
          </p:cNvSpPr>
          <p:nvPr>
            <p:ph type="sldNum" sz="quarter" idx="12"/>
          </p:nvPr>
        </p:nvSpPr>
        <p:spPr/>
        <p:txBody>
          <a:bodyPr/>
          <a:lstStyle/>
          <a:p>
            <a:fld id="{A3F31473-23EB-4724-8B59-FE6D21D89FA4}" type="slidenum">
              <a:rPr lang="en-CA" smtClean="0"/>
              <a:t>72</a:t>
            </a:fld>
            <a:endParaRPr lang="en-CA"/>
          </a:p>
        </p:txBody>
      </p:sp>
      <p:sp>
        <p:nvSpPr>
          <p:cNvPr id="3" name="Content Placeholder 2">
            <a:extLst>
              <a:ext uri="{FF2B5EF4-FFF2-40B4-BE49-F238E27FC236}">
                <a16:creationId xmlns:a16="http://schemas.microsoft.com/office/drawing/2014/main" id="{A8EAB797-1C2A-663C-20EA-D20A69E49633}"/>
              </a:ext>
            </a:extLst>
          </p:cNvPr>
          <p:cNvSpPr>
            <a:spLocks noGrp="1"/>
          </p:cNvSpPr>
          <p:nvPr>
            <p:ph idx="4294967295"/>
          </p:nvPr>
        </p:nvSpPr>
        <p:spPr>
          <a:xfrm>
            <a:off x="621804" y="685800"/>
            <a:ext cx="11041881" cy="5551488"/>
          </a:xfrm>
        </p:spPr>
        <p:txBody>
          <a:bodyPr>
            <a:noAutofit/>
          </a:bodyPr>
          <a:lstStyle/>
          <a:p>
            <a:pPr lvl="2"/>
            <a:r>
              <a:rPr lang="en-CA" sz="2200"/>
              <a:t>Eligibility for an LSI requires members to:</a:t>
            </a:r>
          </a:p>
          <a:p>
            <a:pPr lvl="3"/>
            <a:r>
              <a:rPr lang="en-CA" sz="2200">
                <a:latin typeface="Arial" panose="020B0604020202020204" pitchFamily="34" charset="0"/>
                <a:cs typeface="Arial" panose="020B0604020202020204" pitchFamily="34" charset="0"/>
              </a:rPr>
              <a:t>Have been at the top step of one’s phase for a minimum of 12 consecutive months, AND</a:t>
            </a:r>
          </a:p>
          <a:p>
            <a:pPr lvl="3"/>
            <a:r>
              <a:rPr lang="en-CA" sz="2200">
                <a:latin typeface="Arial" panose="020B0604020202020204" pitchFamily="34" charset="0"/>
                <a:cs typeface="Arial" panose="020B0604020202020204" pitchFamily="34" charset="0"/>
              </a:rPr>
              <a:t>Have a minimum of 20 years of continuous service within the bargaining unit</a:t>
            </a:r>
          </a:p>
          <a:p>
            <a:pPr lvl="2"/>
            <a:r>
              <a:rPr lang="en-CA" sz="2200"/>
              <a:t>Service for the purpose of LSI is defined as being actively at work or on approved leave of absence with pay (including sick leave and vacation) or on maternity leave, but does not include leave of absence without pay in excess of thirty-one (31) calendar days. Total continuous service must all be within the bargaining unit to be eligible for LSI.</a:t>
            </a:r>
          </a:p>
          <a:p>
            <a:pPr lvl="0"/>
            <a:r>
              <a:rPr lang="en-CA"/>
              <a:t>2% step increase on anniversary date</a:t>
            </a:r>
          </a:p>
          <a:p>
            <a:pPr marL="0" indent="0">
              <a:buNone/>
            </a:pPr>
            <a:r>
              <a:rPr lang="en-CA"/>
              <a:t>	</a:t>
            </a:r>
          </a:p>
        </p:txBody>
      </p:sp>
    </p:spTree>
    <p:extLst>
      <p:ext uri="{BB962C8B-B14F-4D97-AF65-F5344CB8AC3E}">
        <p14:creationId xmlns:p14="http://schemas.microsoft.com/office/powerpoint/2010/main" val="11415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D7099-874C-72D6-D577-B030D527D1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692054-09E4-5087-1308-290CFDA02988}"/>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3B8006DE-CCE3-EAAA-7325-15EC20BBF6A2}"/>
              </a:ext>
            </a:extLst>
          </p:cNvPr>
          <p:cNvSpPr>
            <a:spLocks noGrp="1"/>
          </p:cNvSpPr>
          <p:nvPr>
            <p:ph type="sldNum" sz="quarter" idx="12"/>
          </p:nvPr>
        </p:nvSpPr>
        <p:spPr/>
        <p:txBody>
          <a:bodyPr/>
          <a:lstStyle/>
          <a:p>
            <a:fld id="{A3F31473-23EB-4724-8B59-FE6D21D89FA4}" type="slidenum">
              <a:rPr lang="en-CA" smtClean="0"/>
              <a:t>73</a:t>
            </a:fld>
            <a:endParaRPr lang="en-CA"/>
          </a:p>
        </p:txBody>
      </p:sp>
      <p:sp>
        <p:nvSpPr>
          <p:cNvPr id="3" name="Content Placeholder 2">
            <a:extLst>
              <a:ext uri="{FF2B5EF4-FFF2-40B4-BE49-F238E27FC236}">
                <a16:creationId xmlns:a16="http://schemas.microsoft.com/office/drawing/2014/main" id="{14CAF9A2-A529-6778-6FEA-3235D0BB8475}"/>
              </a:ext>
            </a:extLst>
          </p:cNvPr>
          <p:cNvSpPr>
            <a:spLocks noGrp="1"/>
          </p:cNvSpPr>
          <p:nvPr>
            <p:ph idx="4294967295"/>
          </p:nvPr>
        </p:nvSpPr>
        <p:spPr>
          <a:xfrm>
            <a:off x="621804" y="685800"/>
            <a:ext cx="11041881" cy="5551488"/>
          </a:xfrm>
        </p:spPr>
        <p:txBody>
          <a:bodyPr>
            <a:noAutofit/>
          </a:bodyPr>
          <a:lstStyle/>
          <a:p>
            <a:pPr marL="0" indent="0">
              <a:buNone/>
            </a:pPr>
            <a:r>
              <a:rPr lang="en-CA" b="1"/>
              <a:t>January 1, 2028 – up to 4.25% salary increase</a:t>
            </a:r>
            <a:endParaRPr lang="en-CA"/>
          </a:p>
          <a:p>
            <a:pPr lvl="0"/>
            <a:r>
              <a:rPr lang="en-CA"/>
              <a:t>2.25% increase to wage schedule (see New Appendix 1)</a:t>
            </a:r>
          </a:p>
          <a:p>
            <a:pPr lvl="0"/>
            <a:r>
              <a:rPr lang="en-CA"/>
              <a:t>Addition of a Long-Service Increment (LSI) that is 2% above the current maximum step (beyond Step 10 for phases 1-3 and Step 12 for phases 4-6/Trades)</a:t>
            </a:r>
          </a:p>
          <a:p>
            <a:pPr lvl="2"/>
            <a:r>
              <a:rPr lang="en-CA" sz="2200"/>
              <a:t>LSI is to recognize members’ long-standing service at The University of Saskatchewan within the CUPE 1975 bargaining unit. The LSI is an additional step at 2% above the current maximum step and is provided upon anniversary date for eligible members.</a:t>
            </a:r>
          </a:p>
        </p:txBody>
      </p:sp>
    </p:spTree>
    <p:extLst>
      <p:ext uri="{BB962C8B-B14F-4D97-AF65-F5344CB8AC3E}">
        <p14:creationId xmlns:p14="http://schemas.microsoft.com/office/powerpoint/2010/main" val="9183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D7EF-BA0B-5A4D-920C-93EB6568524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506341-396D-7700-82FC-F25D34495DDF}"/>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0A906261-442C-85D7-2AAF-3AA818EE76A8}"/>
              </a:ext>
            </a:extLst>
          </p:cNvPr>
          <p:cNvSpPr>
            <a:spLocks noGrp="1"/>
          </p:cNvSpPr>
          <p:nvPr>
            <p:ph type="sldNum" sz="quarter" idx="12"/>
          </p:nvPr>
        </p:nvSpPr>
        <p:spPr/>
        <p:txBody>
          <a:bodyPr/>
          <a:lstStyle/>
          <a:p>
            <a:fld id="{A3F31473-23EB-4724-8B59-FE6D21D89FA4}" type="slidenum">
              <a:rPr lang="en-CA" smtClean="0"/>
              <a:t>74</a:t>
            </a:fld>
            <a:endParaRPr lang="en-CA"/>
          </a:p>
        </p:txBody>
      </p:sp>
      <p:sp>
        <p:nvSpPr>
          <p:cNvPr id="3" name="Content Placeholder 2">
            <a:extLst>
              <a:ext uri="{FF2B5EF4-FFF2-40B4-BE49-F238E27FC236}">
                <a16:creationId xmlns:a16="http://schemas.microsoft.com/office/drawing/2014/main" id="{63D20CD4-BCBF-124B-4AD3-D9CC714CB598}"/>
              </a:ext>
            </a:extLst>
          </p:cNvPr>
          <p:cNvSpPr>
            <a:spLocks noGrp="1"/>
          </p:cNvSpPr>
          <p:nvPr>
            <p:ph idx="4294967295"/>
          </p:nvPr>
        </p:nvSpPr>
        <p:spPr>
          <a:xfrm>
            <a:off x="621804" y="685800"/>
            <a:ext cx="11041881" cy="5551488"/>
          </a:xfrm>
        </p:spPr>
        <p:txBody>
          <a:bodyPr>
            <a:noAutofit/>
          </a:bodyPr>
          <a:lstStyle/>
          <a:p>
            <a:pPr lvl="2"/>
            <a:r>
              <a:rPr lang="en-CA" sz="2200"/>
              <a:t>Eligibility for an LSI requires members to:</a:t>
            </a:r>
          </a:p>
          <a:p>
            <a:pPr lvl="3"/>
            <a:r>
              <a:rPr lang="en-CA" sz="2200">
                <a:latin typeface="Arial" panose="020B0604020202020204" pitchFamily="34" charset="0"/>
                <a:cs typeface="Arial" panose="020B0604020202020204" pitchFamily="34" charset="0"/>
              </a:rPr>
              <a:t>Have been at the top step of one’s phase for a minimum of 12 consecutive months, AND</a:t>
            </a:r>
          </a:p>
          <a:p>
            <a:pPr lvl="3"/>
            <a:r>
              <a:rPr lang="en-CA" sz="2200">
                <a:latin typeface="Arial" panose="020B0604020202020204" pitchFamily="34" charset="0"/>
                <a:cs typeface="Arial" panose="020B0604020202020204" pitchFamily="34" charset="0"/>
              </a:rPr>
              <a:t>Have a minimum of 20 years of continuous service within the bargaining unit</a:t>
            </a:r>
          </a:p>
          <a:p>
            <a:pPr lvl="2"/>
            <a:r>
              <a:rPr lang="en-CA" sz="2200"/>
              <a:t>Service for the purpose of LSI is defined as being actively at work or on approved leave of absence with pay (including sick leave and vacation) or on maternity leave, but does not include leave of absence without pay in excess of thirty-one (31) calendar days. Total continuous service must all be within the bargaining unit to be eligible for LSI.</a:t>
            </a:r>
          </a:p>
          <a:p>
            <a:r>
              <a:rPr lang="en-CA"/>
              <a:t>2% step increase on anniversary date	</a:t>
            </a:r>
          </a:p>
        </p:txBody>
      </p:sp>
    </p:spTree>
    <p:extLst>
      <p:ext uri="{BB962C8B-B14F-4D97-AF65-F5344CB8AC3E}">
        <p14:creationId xmlns:p14="http://schemas.microsoft.com/office/powerpoint/2010/main" val="93666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65198-D0B9-1E62-0466-A047B7B6AA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902202-320B-9F80-E55D-1D1C786F43BF}"/>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C9417D85-7BE3-4B7C-EB1D-15AD7DE0B5E4}"/>
              </a:ext>
            </a:extLst>
          </p:cNvPr>
          <p:cNvSpPr>
            <a:spLocks noGrp="1"/>
          </p:cNvSpPr>
          <p:nvPr>
            <p:ph type="sldNum" sz="quarter" idx="12"/>
          </p:nvPr>
        </p:nvSpPr>
        <p:spPr/>
        <p:txBody>
          <a:bodyPr/>
          <a:lstStyle/>
          <a:p>
            <a:fld id="{A3F31473-23EB-4724-8B59-FE6D21D89FA4}" type="slidenum">
              <a:rPr lang="en-CA" smtClean="0"/>
              <a:t>75</a:t>
            </a:fld>
            <a:endParaRPr lang="en-CA"/>
          </a:p>
        </p:txBody>
      </p:sp>
      <p:sp>
        <p:nvSpPr>
          <p:cNvPr id="3" name="Content Placeholder 2">
            <a:extLst>
              <a:ext uri="{FF2B5EF4-FFF2-40B4-BE49-F238E27FC236}">
                <a16:creationId xmlns:a16="http://schemas.microsoft.com/office/drawing/2014/main" id="{39E44927-0D92-042D-4693-B2AA9FB5AA90}"/>
              </a:ext>
            </a:extLst>
          </p:cNvPr>
          <p:cNvSpPr>
            <a:spLocks noGrp="1"/>
          </p:cNvSpPr>
          <p:nvPr>
            <p:ph idx="4294967295"/>
          </p:nvPr>
        </p:nvSpPr>
        <p:spPr>
          <a:xfrm>
            <a:off x="621804" y="685800"/>
            <a:ext cx="11041881" cy="5551488"/>
          </a:xfrm>
        </p:spPr>
        <p:txBody>
          <a:bodyPr>
            <a:noAutofit/>
          </a:bodyPr>
          <a:lstStyle/>
          <a:p>
            <a:pPr marL="0" indent="0">
              <a:buNone/>
            </a:pPr>
            <a:r>
              <a:rPr lang="en-CA" b="1" cap="all"/>
              <a:t>Appendix 1 – CUPE 1975 Wage Schedule</a:t>
            </a:r>
            <a:endParaRPr lang="en-CA"/>
          </a:p>
          <a:p>
            <a:pPr marL="0" indent="0">
              <a:buNone/>
            </a:pPr>
            <a:r>
              <a:rPr lang="en-CA"/>
              <a:t>Current Wage Rates – January 1, 2023 – December 31, 2024 </a:t>
            </a:r>
          </a:p>
          <a:p>
            <a:pPr marL="0" indent="0">
              <a:buNone/>
            </a:pPr>
            <a:r>
              <a:rPr lang="en-CA" i="1"/>
              <a:t>Note: Will remain in place until implementation of the new compensation grid, which will require up to two (2) months following ratification of the new collective agreement</a:t>
            </a:r>
            <a:r>
              <a:rPr lang="en-CA" b="1" i="1"/>
              <a:t>. Any increases in steps via the anniversary date is dependent on ongoing implementation of the current annual service increment (2%) under Article 11.3.</a:t>
            </a:r>
          </a:p>
          <a:p>
            <a:pPr marL="0" indent="0">
              <a:buNone/>
            </a:pPr>
            <a:endParaRPr lang="en-CA" sz="2000"/>
          </a:p>
        </p:txBody>
      </p:sp>
      <p:graphicFrame>
        <p:nvGraphicFramePr>
          <p:cNvPr id="6" name="Table 5">
            <a:extLst>
              <a:ext uri="{FF2B5EF4-FFF2-40B4-BE49-F238E27FC236}">
                <a16:creationId xmlns:a16="http://schemas.microsoft.com/office/drawing/2014/main" id="{DFD9F194-BCF4-6E80-9C69-9BAEFAA86F09}"/>
              </a:ext>
            </a:extLst>
          </p:cNvPr>
          <p:cNvGraphicFramePr>
            <a:graphicFrameLocks noGrp="1"/>
          </p:cNvGraphicFramePr>
          <p:nvPr>
            <p:extLst>
              <p:ext uri="{D42A27DB-BD31-4B8C-83A1-F6EECF244321}">
                <p14:modId xmlns:p14="http://schemas.microsoft.com/office/powerpoint/2010/main" val="4069966682"/>
              </p:ext>
            </p:extLst>
          </p:nvPr>
        </p:nvGraphicFramePr>
        <p:xfrm>
          <a:off x="714851" y="3116262"/>
          <a:ext cx="4771549" cy="2820864"/>
        </p:xfrm>
        <a:graphic>
          <a:graphicData uri="http://schemas.openxmlformats.org/drawingml/2006/table">
            <a:tbl>
              <a:tblPr firstRow="1" firstCol="1" bandRow="1"/>
              <a:tblGrid>
                <a:gridCol w="858305">
                  <a:extLst>
                    <a:ext uri="{9D8B030D-6E8A-4147-A177-3AD203B41FA5}">
                      <a16:colId xmlns:a16="http://schemas.microsoft.com/office/drawing/2014/main" val="49818283"/>
                    </a:ext>
                  </a:extLst>
                </a:gridCol>
                <a:gridCol w="2034887">
                  <a:extLst>
                    <a:ext uri="{9D8B030D-6E8A-4147-A177-3AD203B41FA5}">
                      <a16:colId xmlns:a16="http://schemas.microsoft.com/office/drawing/2014/main" val="1746107335"/>
                    </a:ext>
                  </a:extLst>
                </a:gridCol>
                <a:gridCol w="1878357">
                  <a:extLst>
                    <a:ext uri="{9D8B030D-6E8A-4147-A177-3AD203B41FA5}">
                      <a16:colId xmlns:a16="http://schemas.microsoft.com/office/drawing/2014/main" val="3716332887"/>
                    </a:ext>
                  </a:extLst>
                </a:gridCol>
              </a:tblGrid>
              <a:tr h="302668">
                <a:tc>
                  <a:txBody>
                    <a:bodyPr/>
                    <a:lstStyle/>
                    <a:p>
                      <a:pPr algn="ctr">
                        <a:lnSpc>
                          <a:spcPct val="107000"/>
                        </a:lnSpc>
                        <a:buNone/>
                      </a:pPr>
                      <a:r>
                        <a:rPr lang="en-CA" sz="2200" b="1">
                          <a:solidFill>
                            <a:srgbClr val="000000"/>
                          </a:solidFill>
                          <a:effectLst/>
                          <a:latin typeface="Arial" panose="020B0604020202020204" pitchFamily="34" charset="0"/>
                          <a:ea typeface="Calibri" panose="020F0502020204030204" pitchFamily="34" charset="0"/>
                          <a:cs typeface="Arial" panose="020B0604020202020204" pitchFamily="34" charset="0"/>
                        </a:rPr>
                        <a:t>Phase</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b="1">
                          <a:solidFill>
                            <a:srgbClr val="000000"/>
                          </a:solidFill>
                          <a:effectLst/>
                          <a:latin typeface="Arial" panose="020B0604020202020204" pitchFamily="34" charset="0"/>
                          <a:ea typeface="Calibri" panose="020F0502020204030204" pitchFamily="34" charset="0"/>
                          <a:cs typeface="Arial" panose="020B0604020202020204" pitchFamily="34" charset="0"/>
                        </a:rPr>
                        <a:t>Minimum Hourly</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b="1">
                          <a:solidFill>
                            <a:srgbClr val="000000"/>
                          </a:solidFill>
                          <a:effectLst/>
                          <a:latin typeface="Arial" panose="020B0604020202020204" pitchFamily="34" charset="0"/>
                          <a:ea typeface="Calibri" panose="020F0502020204030204" pitchFamily="34" charset="0"/>
                          <a:cs typeface="Arial" panose="020B0604020202020204" pitchFamily="34" charset="0"/>
                        </a:rPr>
                        <a:t>Maximum Hourly</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1688407"/>
                  </a:ext>
                </a:extLst>
              </a:tr>
              <a:tr h="302668">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$16.35</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$19.61</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4321102"/>
                  </a:ext>
                </a:extLst>
              </a:tr>
              <a:tr h="302668">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$20.38</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$23.75</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9816738"/>
                  </a:ext>
                </a:extLst>
              </a:tr>
              <a:tr h="302668">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$21.55</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$25.13</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34513"/>
                  </a:ext>
                </a:extLst>
              </a:tr>
              <a:tr h="302668">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$23.35</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$30.61</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6105188"/>
                  </a:ext>
                </a:extLst>
              </a:tr>
              <a:tr h="302668">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$28.72</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$37.60</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4652247"/>
                  </a:ext>
                </a:extLst>
              </a:tr>
              <a:tr h="302668">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$33.86</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buNone/>
                      </a:pPr>
                      <a:r>
                        <a:rPr lang="en-CA" sz="2200">
                          <a:solidFill>
                            <a:srgbClr val="000000"/>
                          </a:solidFill>
                          <a:effectLst/>
                          <a:latin typeface="Arial" panose="020B0604020202020204" pitchFamily="34" charset="0"/>
                          <a:ea typeface="Calibri" panose="020F0502020204030204" pitchFamily="34" charset="0"/>
                          <a:cs typeface="Arial" panose="020B0604020202020204" pitchFamily="34" charset="0"/>
                        </a:rPr>
                        <a:t>$44.39</a:t>
                      </a:r>
                      <a:endParaRPr lang="en-CA" sz="22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703720"/>
                  </a:ext>
                </a:extLst>
              </a:tr>
            </a:tbl>
          </a:graphicData>
        </a:graphic>
      </p:graphicFrame>
    </p:spTree>
    <p:extLst>
      <p:ext uri="{BB962C8B-B14F-4D97-AF65-F5344CB8AC3E}">
        <p14:creationId xmlns:p14="http://schemas.microsoft.com/office/powerpoint/2010/main" val="14801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3C6C-4CFF-4E4B-E8E8-E785DB00B1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13549C-FF40-9BE2-21CB-5926BC7C587D}"/>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0EB7A924-192E-AC36-03EB-A2541A13D655}"/>
              </a:ext>
            </a:extLst>
          </p:cNvPr>
          <p:cNvSpPr>
            <a:spLocks noGrp="1"/>
          </p:cNvSpPr>
          <p:nvPr>
            <p:ph type="sldNum" sz="quarter" idx="12"/>
          </p:nvPr>
        </p:nvSpPr>
        <p:spPr/>
        <p:txBody>
          <a:bodyPr/>
          <a:lstStyle/>
          <a:p>
            <a:fld id="{A3F31473-23EB-4724-8B59-FE6D21D89FA4}" type="slidenum">
              <a:rPr lang="en-CA" smtClean="0"/>
              <a:t>76</a:t>
            </a:fld>
            <a:endParaRPr lang="en-CA"/>
          </a:p>
        </p:txBody>
      </p:sp>
      <p:sp>
        <p:nvSpPr>
          <p:cNvPr id="3" name="Content Placeholder 2">
            <a:extLst>
              <a:ext uri="{FF2B5EF4-FFF2-40B4-BE49-F238E27FC236}">
                <a16:creationId xmlns:a16="http://schemas.microsoft.com/office/drawing/2014/main" id="{9416EA0B-7E88-99D0-B932-7E009651C1FC}"/>
              </a:ext>
            </a:extLst>
          </p:cNvPr>
          <p:cNvSpPr>
            <a:spLocks noGrp="1"/>
          </p:cNvSpPr>
          <p:nvPr>
            <p:ph idx="4294967295"/>
          </p:nvPr>
        </p:nvSpPr>
        <p:spPr>
          <a:xfrm>
            <a:off x="621804" y="685800"/>
            <a:ext cx="11041881" cy="5551488"/>
          </a:xfrm>
        </p:spPr>
        <p:txBody>
          <a:bodyPr>
            <a:noAutofit/>
          </a:bodyPr>
          <a:lstStyle/>
          <a:p>
            <a:pPr marL="0" indent="0">
              <a:buNone/>
            </a:pPr>
            <a:r>
              <a:rPr lang="en-CA" b="1"/>
              <a:t>Wage Schedule</a:t>
            </a:r>
            <a:endParaRPr lang="en-CA"/>
          </a:p>
          <a:p>
            <a:pPr marL="0" indent="0">
              <a:buNone/>
            </a:pPr>
            <a:r>
              <a:rPr lang="en-CA"/>
              <a:t>Year 1 – Salary table conversion (broadband to step system) January 1, 2025</a:t>
            </a:r>
          </a:p>
          <a:p>
            <a:pPr marL="0" indent="0">
              <a:buNone/>
            </a:pPr>
            <a:endParaRPr lang="en-CA"/>
          </a:p>
          <a:p>
            <a:pPr marL="0" indent="0">
              <a:buNone/>
            </a:pPr>
            <a:endParaRPr lang="en-CA"/>
          </a:p>
        </p:txBody>
      </p:sp>
      <p:pic>
        <p:nvPicPr>
          <p:cNvPr id="6" name="Picture 5">
            <a:extLst>
              <a:ext uri="{FF2B5EF4-FFF2-40B4-BE49-F238E27FC236}">
                <a16:creationId xmlns:a16="http://schemas.microsoft.com/office/drawing/2014/main" id="{35296248-BDF3-3CC3-ADA1-2A9AB353FF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795" y="1659870"/>
            <a:ext cx="11179855" cy="2146320"/>
          </a:xfrm>
          <a:prstGeom prst="rect">
            <a:avLst/>
          </a:prstGeom>
          <a:noFill/>
          <a:ln>
            <a:noFill/>
          </a:ln>
        </p:spPr>
      </p:pic>
    </p:spTree>
    <p:extLst>
      <p:ext uri="{BB962C8B-B14F-4D97-AF65-F5344CB8AC3E}">
        <p14:creationId xmlns:p14="http://schemas.microsoft.com/office/powerpoint/2010/main" val="348554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88A2-00F2-6C0B-B5AB-C96335FDE8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6052AF-AE6E-3651-B205-8C32DAE0FB0D}"/>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AA596A99-50D0-35BC-32DC-1FD31DB4B6D3}"/>
              </a:ext>
            </a:extLst>
          </p:cNvPr>
          <p:cNvSpPr>
            <a:spLocks noGrp="1"/>
          </p:cNvSpPr>
          <p:nvPr>
            <p:ph type="sldNum" sz="quarter" idx="12"/>
          </p:nvPr>
        </p:nvSpPr>
        <p:spPr/>
        <p:txBody>
          <a:bodyPr/>
          <a:lstStyle/>
          <a:p>
            <a:fld id="{A3F31473-23EB-4724-8B59-FE6D21D89FA4}" type="slidenum">
              <a:rPr lang="en-CA" smtClean="0"/>
              <a:t>77</a:t>
            </a:fld>
            <a:endParaRPr lang="en-CA"/>
          </a:p>
        </p:txBody>
      </p:sp>
      <p:sp>
        <p:nvSpPr>
          <p:cNvPr id="3" name="Content Placeholder 2">
            <a:extLst>
              <a:ext uri="{FF2B5EF4-FFF2-40B4-BE49-F238E27FC236}">
                <a16:creationId xmlns:a16="http://schemas.microsoft.com/office/drawing/2014/main" id="{9D7DBE81-3AD8-9814-5F6D-F8FC6B12D372}"/>
              </a:ext>
            </a:extLst>
          </p:cNvPr>
          <p:cNvSpPr>
            <a:spLocks noGrp="1"/>
          </p:cNvSpPr>
          <p:nvPr>
            <p:ph idx="4294967295"/>
          </p:nvPr>
        </p:nvSpPr>
        <p:spPr>
          <a:xfrm>
            <a:off x="621804" y="685800"/>
            <a:ext cx="11041881" cy="5551488"/>
          </a:xfrm>
        </p:spPr>
        <p:txBody>
          <a:bodyPr>
            <a:noAutofit/>
          </a:bodyPr>
          <a:lstStyle/>
          <a:p>
            <a:pPr marL="0" indent="0">
              <a:buNone/>
            </a:pPr>
            <a:r>
              <a:rPr lang="en-CA"/>
              <a:t>Year 2 – January 1, 2026, to December 31, 2026 </a:t>
            </a:r>
          </a:p>
          <a:p>
            <a:pPr marL="0" indent="0">
              <a:buNone/>
            </a:pPr>
            <a:r>
              <a:rPr lang="en-CA"/>
              <a:t>(</a:t>
            </a:r>
            <a:r>
              <a:rPr lang="en-CA" b="1"/>
              <a:t>2%</a:t>
            </a:r>
            <a:r>
              <a:rPr lang="en-CA"/>
              <a:t> increase to previous year’s wage schedule)</a:t>
            </a:r>
          </a:p>
          <a:p>
            <a:pPr marL="0" indent="0">
              <a:buNone/>
            </a:pPr>
            <a:r>
              <a:rPr lang="en-CA"/>
              <a:t>	</a:t>
            </a:r>
          </a:p>
        </p:txBody>
      </p:sp>
      <p:pic>
        <p:nvPicPr>
          <p:cNvPr id="6" name="Picture 5">
            <a:extLst>
              <a:ext uri="{FF2B5EF4-FFF2-40B4-BE49-F238E27FC236}">
                <a16:creationId xmlns:a16="http://schemas.microsoft.com/office/drawing/2014/main" id="{878AE62F-0F8A-8FE1-142E-E84CC9F88B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796" y="1761510"/>
            <a:ext cx="11017225" cy="1876497"/>
          </a:xfrm>
          <a:prstGeom prst="rect">
            <a:avLst/>
          </a:prstGeom>
          <a:noFill/>
          <a:ln>
            <a:noFill/>
          </a:ln>
        </p:spPr>
      </p:pic>
    </p:spTree>
    <p:extLst>
      <p:ext uri="{BB962C8B-B14F-4D97-AF65-F5344CB8AC3E}">
        <p14:creationId xmlns:p14="http://schemas.microsoft.com/office/powerpoint/2010/main" val="16395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0AFFB-09A4-5456-A3DF-51D7EAAB5D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AC39A1-B47D-4309-9A9E-94363BE4BE25}"/>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98C0874A-BCBF-59CF-0A59-3E0370E5D780}"/>
              </a:ext>
            </a:extLst>
          </p:cNvPr>
          <p:cNvSpPr>
            <a:spLocks noGrp="1"/>
          </p:cNvSpPr>
          <p:nvPr>
            <p:ph type="sldNum" sz="quarter" idx="12"/>
          </p:nvPr>
        </p:nvSpPr>
        <p:spPr/>
        <p:txBody>
          <a:bodyPr/>
          <a:lstStyle/>
          <a:p>
            <a:fld id="{A3F31473-23EB-4724-8B59-FE6D21D89FA4}" type="slidenum">
              <a:rPr lang="en-CA" smtClean="0"/>
              <a:t>78</a:t>
            </a:fld>
            <a:endParaRPr lang="en-CA"/>
          </a:p>
        </p:txBody>
      </p:sp>
      <p:sp>
        <p:nvSpPr>
          <p:cNvPr id="3" name="Content Placeholder 2">
            <a:extLst>
              <a:ext uri="{FF2B5EF4-FFF2-40B4-BE49-F238E27FC236}">
                <a16:creationId xmlns:a16="http://schemas.microsoft.com/office/drawing/2014/main" id="{60FAFB07-3B10-507A-23B8-76760FD91FA2}"/>
              </a:ext>
            </a:extLst>
          </p:cNvPr>
          <p:cNvSpPr>
            <a:spLocks noGrp="1"/>
          </p:cNvSpPr>
          <p:nvPr>
            <p:ph idx="4294967295"/>
          </p:nvPr>
        </p:nvSpPr>
        <p:spPr>
          <a:xfrm>
            <a:off x="621804" y="685800"/>
            <a:ext cx="11041881" cy="5551488"/>
          </a:xfrm>
        </p:spPr>
        <p:txBody>
          <a:bodyPr>
            <a:noAutofit/>
          </a:bodyPr>
          <a:lstStyle/>
          <a:p>
            <a:pPr marL="0" indent="0">
              <a:buNone/>
            </a:pPr>
            <a:r>
              <a:rPr lang="en-CA"/>
              <a:t>Year 3 – January 1, 2027, to December 31, 2027 </a:t>
            </a:r>
          </a:p>
          <a:p>
            <a:pPr marL="0" indent="0">
              <a:buNone/>
            </a:pPr>
            <a:r>
              <a:rPr lang="en-CA"/>
              <a:t>(</a:t>
            </a:r>
            <a:r>
              <a:rPr lang="en-CA" b="1"/>
              <a:t>2.25%</a:t>
            </a:r>
            <a:r>
              <a:rPr lang="en-CA"/>
              <a:t> increase to previous year’s wage schedule)</a:t>
            </a:r>
          </a:p>
          <a:p>
            <a:pPr marL="0" indent="0">
              <a:buNone/>
            </a:pPr>
            <a:endParaRPr lang="en-CA"/>
          </a:p>
        </p:txBody>
      </p:sp>
      <p:pic>
        <p:nvPicPr>
          <p:cNvPr id="6" name="Picture 5">
            <a:extLst>
              <a:ext uri="{FF2B5EF4-FFF2-40B4-BE49-F238E27FC236}">
                <a16:creationId xmlns:a16="http://schemas.microsoft.com/office/drawing/2014/main" id="{07F4FE75-DB73-AF74-4C44-D76CD919D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157" y="1687401"/>
            <a:ext cx="11524509" cy="1741599"/>
          </a:xfrm>
          <a:prstGeom prst="rect">
            <a:avLst/>
          </a:prstGeom>
          <a:noFill/>
          <a:ln>
            <a:noFill/>
          </a:ln>
        </p:spPr>
      </p:pic>
    </p:spTree>
    <p:extLst>
      <p:ext uri="{BB962C8B-B14F-4D97-AF65-F5344CB8AC3E}">
        <p14:creationId xmlns:p14="http://schemas.microsoft.com/office/powerpoint/2010/main" val="212821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CAFCE-7774-A27F-B064-0DB40A69EE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C442D4-499D-7F87-FD86-1DF8C539528E}"/>
              </a:ext>
            </a:extLst>
          </p:cNvPr>
          <p:cNvSpPr>
            <a:spLocks noGrp="1"/>
          </p:cNvSpPr>
          <p:nvPr>
            <p:ph type="title"/>
          </p:nvPr>
        </p:nvSpPr>
        <p:spPr>
          <a:xfrm>
            <a:off x="0" y="6371034"/>
            <a:ext cx="12188825" cy="477540"/>
          </a:xfrm>
        </p:spPr>
        <p:txBody>
          <a:bodyPr/>
          <a:lstStyle/>
          <a:p>
            <a:endParaRPr lang="en-CA"/>
          </a:p>
        </p:txBody>
      </p:sp>
      <p:sp>
        <p:nvSpPr>
          <p:cNvPr id="4" name="Slide Number Placeholder 3">
            <a:extLst>
              <a:ext uri="{FF2B5EF4-FFF2-40B4-BE49-F238E27FC236}">
                <a16:creationId xmlns:a16="http://schemas.microsoft.com/office/drawing/2014/main" id="{26ED4C37-07AC-728A-3813-47A3DC69FF25}"/>
              </a:ext>
            </a:extLst>
          </p:cNvPr>
          <p:cNvSpPr>
            <a:spLocks noGrp="1"/>
          </p:cNvSpPr>
          <p:nvPr>
            <p:ph type="sldNum" sz="quarter" idx="12"/>
          </p:nvPr>
        </p:nvSpPr>
        <p:spPr/>
        <p:txBody>
          <a:bodyPr/>
          <a:lstStyle/>
          <a:p>
            <a:fld id="{A3F31473-23EB-4724-8B59-FE6D21D89FA4}" type="slidenum">
              <a:rPr lang="en-CA" smtClean="0"/>
              <a:t>79</a:t>
            </a:fld>
            <a:endParaRPr lang="en-CA"/>
          </a:p>
        </p:txBody>
      </p:sp>
      <p:sp>
        <p:nvSpPr>
          <p:cNvPr id="3" name="Content Placeholder 2">
            <a:extLst>
              <a:ext uri="{FF2B5EF4-FFF2-40B4-BE49-F238E27FC236}">
                <a16:creationId xmlns:a16="http://schemas.microsoft.com/office/drawing/2014/main" id="{B3EA26AF-1E11-2F78-6BEB-002F42442E66}"/>
              </a:ext>
            </a:extLst>
          </p:cNvPr>
          <p:cNvSpPr>
            <a:spLocks noGrp="1"/>
          </p:cNvSpPr>
          <p:nvPr>
            <p:ph idx="4294967295"/>
          </p:nvPr>
        </p:nvSpPr>
        <p:spPr>
          <a:xfrm>
            <a:off x="621804" y="685800"/>
            <a:ext cx="11041881" cy="5551488"/>
          </a:xfrm>
        </p:spPr>
        <p:txBody>
          <a:bodyPr>
            <a:noAutofit/>
          </a:bodyPr>
          <a:lstStyle/>
          <a:p>
            <a:pPr marL="0" indent="0">
              <a:buNone/>
            </a:pPr>
            <a:r>
              <a:rPr lang="en-CA"/>
              <a:t>Year 4 – January 1, 2028, to December 31, 2028 </a:t>
            </a:r>
          </a:p>
          <a:p>
            <a:pPr marL="0" indent="0">
              <a:buNone/>
            </a:pPr>
            <a:r>
              <a:rPr lang="en-CA"/>
              <a:t>(</a:t>
            </a:r>
            <a:r>
              <a:rPr lang="en-CA" b="1"/>
              <a:t>2.25%</a:t>
            </a:r>
            <a:r>
              <a:rPr lang="en-CA"/>
              <a:t> increase to previous year’s wage schedule)</a:t>
            </a:r>
          </a:p>
          <a:p>
            <a:pPr marL="0" indent="0">
              <a:buNone/>
            </a:pPr>
            <a:r>
              <a:rPr lang="en-CA"/>
              <a:t>	</a:t>
            </a:r>
          </a:p>
        </p:txBody>
      </p:sp>
      <p:pic>
        <p:nvPicPr>
          <p:cNvPr id="6" name="Picture 5">
            <a:extLst>
              <a:ext uri="{FF2B5EF4-FFF2-40B4-BE49-F238E27FC236}">
                <a16:creationId xmlns:a16="http://schemas.microsoft.com/office/drawing/2014/main" id="{24159ED7-C627-FE5C-3059-976A0E74C1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951" y="1710817"/>
            <a:ext cx="11368922" cy="1718183"/>
          </a:xfrm>
          <a:prstGeom prst="rect">
            <a:avLst/>
          </a:prstGeom>
          <a:noFill/>
          <a:ln>
            <a:noFill/>
          </a:ln>
        </p:spPr>
      </p:pic>
    </p:spTree>
    <p:extLst>
      <p:ext uri="{BB962C8B-B14F-4D97-AF65-F5344CB8AC3E}">
        <p14:creationId xmlns:p14="http://schemas.microsoft.com/office/powerpoint/2010/main" val="107899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C0B2BB-5B0C-4830-94A3-2C2FADDF1275}"/>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0CCCE782-BDDF-48C5-85B3-1391E0873C76}"/>
              </a:ext>
            </a:extLst>
          </p:cNvPr>
          <p:cNvSpPr>
            <a:spLocks noGrp="1"/>
          </p:cNvSpPr>
          <p:nvPr>
            <p:ph type="sldNum" sz="quarter" idx="12"/>
          </p:nvPr>
        </p:nvSpPr>
        <p:spPr/>
        <p:txBody>
          <a:bodyPr/>
          <a:lstStyle/>
          <a:p>
            <a:fld id="{A3F31473-23EB-4724-8B59-FE6D21D89FA4}" type="slidenum">
              <a:rPr lang="en-CA" smtClean="0"/>
              <a:t>8</a:t>
            </a:fld>
            <a:endParaRPr lang="en-CA"/>
          </a:p>
        </p:txBody>
      </p:sp>
      <p:sp>
        <p:nvSpPr>
          <p:cNvPr id="3" name="Content Placeholder 2">
            <a:extLst>
              <a:ext uri="{FF2B5EF4-FFF2-40B4-BE49-F238E27FC236}">
                <a16:creationId xmlns:a16="http://schemas.microsoft.com/office/drawing/2014/main" id="{14A70D1D-19D5-42A4-B2C4-453A9ABC6073}"/>
              </a:ext>
            </a:extLst>
          </p:cNvPr>
          <p:cNvSpPr>
            <a:spLocks noGrp="1"/>
          </p:cNvSpPr>
          <p:nvPr>
            <p:ph idx="4294967295"/>
          </p:nvPr>
        </p:nvSpPr>
        <p:spPr>
          <a:xfrm>
            <a:off x="621803" y="685800"/>
            <a:ext cx="11041881" cy="5622925"/>
          </a:xfrm>
        </p:spPr>
        <p:txBody>
          <a:bodyPr>
            <a:noAutofit/>
          </a:bodyPr>
          <a:lstStyle/>
          <a:p>
            <a:pPr marL="0" marR="0" indent="0">
              <a:lnSpc>
                <a:spcPct val="100000"/>
              </a:lnSpc>
              <a:spcBef>
                <a:spcPts val="0"/>
              </a:spcBef>
              <a:spcAft>
                <a:spcPts val="1200"/>
              </a:spcAft>
              <a:buNone/>
            </a:pPr>
            <a:r>
              <a:rPr lang="en-CA"/>
              <a:t>6.3	Bulletin Boards (Continued)</a:t>
            </a:r>
          </a:p>
          <a:p>
            <a:pPr marL="0" marR="0" indent="0">
              <a:lnSpc>
                <a:spcPct val="100000"/>
              </a:lnSpc>
              <a:spcBef>
                <a:spcPts val="0"/>
              </a:spcBef>
              <a:spcAft>
                <a:spcPts val="1200"/>
              </a:spcAft>
              <a:buNone/>
            </a:pPr>
            <a:r>
              <a:rPr lang="en-CA"/>
              <a:t>	The Union shall have the right to post notices of meetings and such other 	notices as may be of interest to its members. The Union will not otherwise post 	any notices on the Employer's premises without prior written permission from 	the Dean, Administrative Head or designate.</a:t>
            </a:r>
            <a:endParaRPr lang="en-CA" sz="22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92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0FA5-59AF-6F52-83C5-9A6EBE8A3C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E2B248-048C-F4A5-6033-78FF73870221}"/>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D5D7AF40-5E07-5188-AF4C-A379F31D2CE1}"/>
              </a:ext>
            </a:extLst>
          </p:cNvPr>
          <p:cNvSpPr>
            <a:spLocks noGrp="1"/>
          </p:cNvSpPr>
          <p:nvPr>
            <p:ph type="sldNum" sz="quarter" idx="12"/>
          </p:nvPr>
        </p:nvSpPr>
        <p:spPr/>
        <p:txBody>
          <a:bodyPr/>
          <a:lstStyle/>
          <a:p>
            <a:fld id="{A3F31473-23EB-4724-8B59-FE6D21D89FA4}" type="slidenum">
              <a:rPr lang="en-CA" smtClean="0"/>
              <a:t>80</a:t>
            </a:fld>
            <a:endParaRPr lang="en-CA"/>
          </a:p>
        </p:txBody>
      </p:sp>
      <p:sp>
        <p:nvSpPr>
          <p:cNvPr id="3" name="Content Placeholder 2">
            <a:extLst>
              <a:ext uri="{FF2B5EF4-FFF2-40B4-BE49-F238E27FC236}">
                <a16:creationId xmlns:a16="http://schemas.microsoft.com/office/drawing/2014/main" id="{3CF07C36-317F-A822-3F65-AEBB7A3095E3}"/>
              </a:ext>
            </a:extLst>
          </p:cNvPr>
          <p:cNvSpPr>
            <a:spLocks noGrp="1"/>
          </p:cNvSpPr>
          <p:nvPr>
            <p:ph idx="4294967295"/>
          </p:nvPr>
        </p:nvSpPr>
        <p:spPr>
          <a:xfrm>
            <a:off x="621804" y="685800"/>
            <a:ext cx="11041881" cy="5551488"/>
          </a:xfrm>
        </p:spPr>
        <p:txBody>
          <a:bodyPr>
            <a:noAutofit/>
          </a:bodyPr>
          <a:lstStyle/>
          <a:p>
            <a:pPr marL="0" indent="0">
              <a:buNone/>
            </a:pPr>
            <a:r>
              <a:rPr lang="en-CA" b="1"/>
              <a:t>Long-Service Increment (LSI) – to recognize members’ long-standing service at The University of Saskatchewan within the CUPE 1975 bargaining unit. The LSI is an additional step at 2% above the current maximum step and is provided upon anniversary date for eligible members.</a:t>
            </a:r>
            <a:endParaRPr lang="en-CA"/>
          </a:p>
          <a:p>
            <a:pPr marL="0" indent="0">
              <a:buNone/>
            </a:pPr>
            <a:r>
              <a:rPr lang="en-CA" b="1"/>
              <a:t>Eligible members – for the purpose of Long-Service Step, eligibility requires members to be at the top step of one’s phase for a minimum of twelve (12) consecutive months AND have completed a minimum of twenty (20) years of continuous service within the CUPE 1975 bargaining unit. </a:t>
            </a:r>
            <a:endParaRPr lang="en-CA"/>
          </a:p>
          <a:p>
            <a:pPr marL="0" indent="0">
              <a:buNone/>
            </a:pPr>
            <a:r>
              <a:rPr lang="en-CA" b="1"/>
              <a:t>Service for the purpose of LSI is defined as being actively at work or on approved leave of absence with pay (including sick leave and vacation) or on maternity leave, but does not include leave of absence without pay in excess of thirty-one (31) calendar days. Total continuous service must all be within the bargaining unit to be eligible for LSI.</a:t>
            </a:r>
            <a:r>
              <a:rPr lang="en-CA"/>
              <a:t>	</a:t>
            </a:r>
          </a:p>
        </p:txBody>
      </p:sp>
    </p:spTree>
    <p:extLst>
      <p:ext uri="{BB962C8B-B14F-4D97-AF65-F5344CB8AC3E}">
        <p14:creationId xmlns:p14="http://schemas.microsoft.com/office/powerpoint/2010/main" val="116446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2743-56A5-6344-3CBF-1BB1A64AD2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DD2C8F-2E75-D15D-72B9-0B3BBC4F03CB}"/>
              </a:ext>
            </a:extLst>
          </p:cNvPr>
          <p:cNvSpPr>
            <a:spLocks noGrp="1"/>
          </p:cNvSpPr>
          <p:nvPr>
            <p:ph type="title"/>
          </p:nvPr>
        </p:nvSpPr>
        <p:spPr/>
        <p:txBody>
          <a:bodyPr/>
          <a:lstStyle/>
          <a:p>
            <a:endParaRPr lang="en-CA" dirty="0"/>
          </a:p>
        </p:txBody>
      </p:sp>
      <p:sp>
        <p:nvSpPr>
          <p:cNvPr id="4" name="Slide Number Placeholder 3">
            <a:extLst>
              <a:ext uri="{FF2B5EF4-FFF2-40B4-BE49-F238E27FC236}">
                <a16:creationId xmlns:a16="http://schemas.microsoft.com/office/drawing/2014/main" id="{FEBB3F5A-CA23-28E6-DE2F-4CCDD18EFB11}"/>
              </a:ext>
            </a:extLst>
          </p:cNvPr>
          <p:cNvSpPr>
            <a:spLocks noGrp="1"/>
          </p:cNvSpPr>
          <p:nvPr>
            <p:ph type="sldNum" sz="quarter" idx="12"/>
          </p:nvPr>
        </p:nvSpPr>
        <p:spPr/>
        <p:txBody>
          <a:bodyPr/>
          <a:lstStyle/>
          <a:p>
            <a:fld id="{A3F31473-23EB-4724-8B59-FE6D21D89FA4}" type="slidenum">
              <a:rPr lang="en-CA" smtClean="0"/>
              <a:t>81</a:t>
            </a:fld>
            <a:endParaRPr lang="en-CA"/>
          </a:p>
        </p:txBody>
      </p:sp>
      <p:sp>
        <p:nvSpPr>
          <p:cNvPr id="3" name="Content Placeholder 2">
            <a:extLst>
              <a:ext uri="{FF2B5EF4-FFF2-40B4-BE49-F238E27FC236}">
                <a16:creationId xmlns:a16="http://schemas.microsoft.com/office/drawing/2014/main" id="{E7930CF2-43D4-7284-82D0-1EF3DA77F2EB}"/>
              </a:ext>
            </a:extLst>
          </p:cNvPr>
          <p:cNvSpPr>
            <a:spLocks noGrp="1"/>
          </p:cNvSpPr>
          <p:nvPr>
            <p:ph idx="4294967295"/>
          </p:nvPr>
        </p:nvSpPr>
        <p:spPr>
          <a:xfrm>
            <a:off x="621804" y="685800"/>
            <a:ext cx="11041881" cy="5551488"/>
          </a:xfrm>
        </p:spPr>
        <p:txBody>
          <a:bodyPr>
            <a:noAutofit/>
          </a:bodyPr>
          <a:lstStyle/>
          <a:p>
            <a:pPr marL="0" indent="0">
              <a:buNone/>
            </a:pPr>
            <a:r>
              <a:rPr lang="en-CA" b="1" u="sng"/>
              <a:t>Appendix 2 – Position Placement Table</a:t>
            </a:r>
            <a:endParaRPr lang="en-CA"/>
          </a:p>
          <a:p>
            <a:pPr marL="0" indent="0">
              <a:buNone/>
            </a:pPr>
            <a:r>
              <a:rPr lang="en-CA" b="1"/>
              <a:t>Delete Appendix 2</a:t>
            </a:r>
            <a:r>
              <a:rPr lang="en-CA"/>
              <a:t> – Position Placement Table on the condition that the deletion is considered housekeeping in nature and is not intended to change the historical interpretation and application of Article 11.2 and/or the job placement manual.	</a:t>
            </a:r>
          </a:p>
        </p:txBody>
      </p:sp>
    </p:spTree>
    <p:extLst>
      <p:ext uri="{BB962C8B-B14F-4D97-AF65-F5344CB8AC3E}">
        <p14:creationId xmlns:p14="http://schemas.microsoft.com/office/powerpoint/2010/main" val="18935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8F9F-9484-3EE9-BC94-AC3AE1526CAC}"/>
              </a:ext>
            </a:extLst>
          </p:cNvPr>
          <p:cNvSpPr>
            <a:spLocks noGrp="1"/>
          </p:cNvSpPr>
          <p:nvPr>
            <p:ph type="title"/>
          </p:nvPr>
        </p:nvSpPr>
        <p:spPr/>
        <p:txBody>
          <a:bodyPr/>
          <a:lstStyle/>
          <a:p>
            <a:r>
              <a:rPr lang="en-US"/>
              <a:t>Example of Email</a:t>
            </a:r>
          </a:p>
        </p:txBody>
      </p:sp>
      <p:sp>
        <p:nvSpPr>
          <p:cNvPr id="4" name="Slide Number Placeholder 3">
            <a:extLst>
              <a:ext uri="{FF2B5EF4-FFF2-40B4-BE49-F238E27FC236}">
                <a16:creationId xmlns:a16="http://schemas.microsoft.com/office/drawing/2014/main" id="{CF1A79B0-5ED8-2131-D195-609994E53F3A}"/>
              </a:ext>
            </a:extLst>
          </p:cNvPr>
          <p:cNvSpPr>
            <a:spLocks noGrp="1"/>
          </p:cNvSpPr>
          <p:nvPr>
            <p:ph type="sldNum" sz="quarter" idx="12"/>
          </p:nvPr>
        </p:nvSpPr>
        <p:spPr/>
        <p:txBody>
          <a:bodyPr/>
          <a:lstStyle/>
          <a:p>
            <a:r>
              <a:rPr lang="en-CA"/>
              <a:t>Slide </a:t>
            </a:r>
            <a:fld id="{A3F31473-23EB-4724-8B59-FE6D21D89FA4}" type="slidenum">
              <a:rPr lang="en-CA" smtClean="0"/>
              <a:pPr/>
              <a:t>82</a:t>
            </a:fld>
            <a:endParaRPr lang="en-CA"/>
          </a:p>
        </p:txBody>
      </p:sp>
      <p:sp>
        <p:nvSpPr>
          <p:cNvPr id="8" name="Rectangle 5">
            <a:extLst>
              <a:ext uri="{FF2B5EF4-FFF2-40B4-BE49-F238E27FC236}">
                <a16:creationId xmlns:a16="http://schemas.microsoft.com/office/drawing/2014/main" id="{474E4DFB-2774-C07F-3355-2BB858A3386F}"/>
              </a:ext>
            </a:extLst>
          </p:cNvPr>
          <p:cNvSpPr>
            <a:spLocks noChangeArrowheads="1"/>
          </p:cNvSpPr>
          <p:nvPr/>
        </p:nvSpPr>
        <p:spPr bwMode="auto">
          <a:xfrm>
            <a:off x="2444566" y="-486736"/>
            <a:ext cx="729969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Step 1: Log into PAWS.  Select “Pay and Time Reporting”</a:t>
            </a:r>
            <a:endParaRPr kumimoji="0" lang="en-CA"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1028" name="Picture 1">
            <a:extLst>
              <a:ext uri="{FF2B5EF4-FFF2-40B4-BE49-F238E27FC236}">
                <a16:creationId xmlns:a16="http://schemas.microsoft.com/office/drawing/2014/main" id="{4AE79757-66B2-E340-8A49-0E31C55ED9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688"/>
          <a:stretch>
            <a:fillRect/>
          </a:stretch>
        </p:blipFill>
        <p:spPr bwMode="auto">
          <a:xfrm>
            <a:off x="4440930" y="787547"/>
            <a:ext cx="3306965" cy="54545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04A092D1-6686-5BA5-E3B7-EC11F8AA6964}"/>
              </a:ext>
            </a:extLst>
          </p:cNvPr>
          <p:cNvSpPr>
            <a:spLocks noChangeArrowheads="1"/>
          </p:cNvSpPr>
          <p:nvPr/>
        </p:nvSpPr>
        <p:spPr bwMode="auto">
          <a:xfrm>
            <a:off x="0" y="57150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87515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4DE7E-F7A8-73CE-C59C-9D7E2BEF2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7EF3C-771F-06C0-26EC-45EF621ED743}"/>
              </a:ext>
            </a:extLst>
          </p:cNvPr>
          <p:cNvSpPr>
            <a:spLocks noGrp="1"/>
          </p:cNvSpPr>
          <p:nvPr>
            <p:ph type="title"/>
          </p:nvPr>
        </p:nvSpPr>
        <p:spPr/>
        <p:txBody>
          <a:bodyPr/>
          <a:lstStyle/>
          <a:p>
            <a:r>
              <a:rPr lang="en-US"/>
              <a:t>Example of Email</a:t>
            </a:r>
          </a:p>
        </p:txBody>
      </p:sp>
      <p:sp>
        <p:nvSpPr>
          <p:cNvPr id="4" name="Slide Number Placeholder 3">
            <a:extLst>
              <a:ext uri="{FF2B5EF4-FFF2-40B4-BE49-F238E27FC236}">
                <a16:creationId xmlns:a16="http://schemas.microsoft.com/office/drawing/2014/main" id="{6BBA9C11-A7A5-3E2B-56F4-7B13A713A749}"/>
              </a:ext>
            </a:extLst>
          </p:cNvPr>
          <p:cNvSpPr>
            <a:spLocks noGrp="1"/>
          </p:cNvSpPr>
          <p:nvPr>
            <p:ph type="sldNum" sz="quarter" idx="12"/>
          </p:nvPr>
        </p:nvSpPr>
        <p:spPr/>
        <p:txBody>
          <a:bodyPr/>
          <a:lstStyle/>
          <a:p>
            <a:r>
              <a:rPr lang="en-CA"/>
              <a:t>Slide </a:t>
            </a:r>
            <a:fld id="{A3F31473-23EB-4724-8B59-FE6D21D89FA4}" type="slidenum">
              <a:rPr lang="en-CA" smtClean="0"/>
              <a:pPr/>
              <a:t>83</a:t>
            </a:fld>
            <a:endParaRPr lang="en-CA"/>
          </a:p>
        </p:txBody>
      </p:sp>
      <p:sp>
        <p:nvSpPr>
          <p:cNvPr id="5" name="Rectangle 2">
            <a:extLst>
              <a:ext uri="{FF2B5EF4-FFF2-40B4-BE49-F238E27FC236}">
                <a16:creationId xmlns:a16="http://schemas.microsoft.com/office/drawing/2014/main" id="{BE647C44-82A2-1539-DADF-A09854C02415}"/>
              </a:ext>
            </a:extLst>
          </p:cNvPr>
          <p:cNvSpPr>
            <a:spLocks noChangeArrowheads="1"/>
          </p:cNvSpPr>
          <p:nvPr/>
        </p:nvSpPr>
        <p:spPr bwMode="auto">
          <a:xfrm>
            <a:off x="3236801" y="582542"/>
            <a:ext cx="57152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Step 2:  Choose “Total Rewards Statement”</a:t>
            </a:r>
            <a:endParaRPr kumimoji="0" lang="en-CA"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2">
            <a:extLst>
              <a:ext uri="{FF2B5EF4-FFF2-40B4-BE49-F238E27FC236}">
                <a16:creationId xmlns:a16="http://schemas.microsoft.com/office/drawing/2014/main" id="{F4263431-BBB8-39B4-0C65-B0FF5961C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59" y="1290428"/>
            <a:ext cx="11272101" cy="35991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EF6F408-2E0D-312D-A7DD-921C039E0CA8}"/>
              </a:ext>
            </a:extLst>
          </p:cNvPr>
          <p:cNvSpPr>
            <a:spLocks noChangeArrowheads="1"/>
          </p:cNvSpPr>
          <p:nvPr/>
        </p:nvSpPr>
        <p:spPr bwMode="auto">
          <a:xfrm>
            <a:off x="0" y="21907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21460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DDD6-42FC-521B-E335-5AE31F116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A9121-493C-1FD0-4CC6-5CB68511122C}"/>
              </a:ext>
            </a:extLst>
          </p:cNvPr>
          <p:cNvSpPr>
            <a:spLocks noGrp="1"/>
          </p:cNvSpPr>
          <p:nvPr>
            <p:ph type="title"/>
          </p:nvPr>
        </p:nvSpPr>
        <p:spPr/>
        <p:txBody>
          <a:bodyPr/>
          <a:lstStyle/>
          <a:p>
            <a:r>
              <a:rPr lang="en-US"/>
              <a:t>Example of Email</a:t>
            </a:r>
          </a:p>
        </p:txBody>
      </p:sp>
      <p:sp>
        <p:nvSpPr>
          <p:cNvPr id="4" name="Slide Number Placeholder 3">
            <a:extLst>
              <a:ext uri="{FF2B5EF4-FFF2-40B4-BE49-F238E27FC236}">
                <a16:creationId xmlns:a16="http://schemas.microsoft.com/office/drawing/2014/main" id="{82392133-03FC-A6AB-5FD5-7A278373FB99}"/>
              </a:ext>
            </a:extLst>
          </p:cNvPr>
          <p:cNvSpPr>
            <a:spLocks noGrp="1"/>
          </p:cNvSpPr>
          <p:nvPr>
            <p:ph type="sldNum" sz="quarter" idx="12"/>
          </p:nvPr>
        </p:nvSpPr>
        <p:spPr/>
        <p:txBody>
          <a:bodyPr/>
          <a:lstStyle/>
          <a:p>
            <a:r>
              <a:rPr lang="en-CA"/>
              <a:t>Slide </a:t>
            </a:r>
            <a:fld id="{A3F31473-23EB-4724-8B59-FE6D21D89FA4}" type="slidenum">
              <a:rPr lang="en-CA" smtClean="0"/>
              <a:pPr/>
              <a:t>84</a:t>
            </a:fld>
            <a:endParaRPr lang="en-CA"/>
          </a:p>
        </p:txBody>
      </p:sp>
      <p:sp>
        <p:nvSpPr>
          <p:cNvPr id="5" name="Rectangle 2">
            <a:extLst>
              <a:ext uri="{FF2B5EF4-FFF2-40B4-BE49-F238E27FC236}">
                <a16:creationId xmlns:a16="http://schemas.microsoft.com/office/drawing/2014/main" id="{DE12A9C2-8776-440B-CB4B-7391907D73FE}"/>
              </a:ext>
            </a:extLst>
          </p:cNvPr>
          <p:cNvSpPr>
            <a:spLocks noChangeArrowheads="1"/>
          </p:cNvSpPr>
          <p:nvPr/>
        </p:nvSpPr>
        <p:spPr bwMode="auto">
          <a:xfrm>
            <a:off x="3634668" y="264956"/>
            <a:ext cx="49194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Step 3:  Choose “Rewards Summary”</a:t>
            </a:r>
            <a:endParaRPr kumimoji="0" lang="en-CA"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3073" name="Picture 3">
            <a:extLst>
              <a:ext uri="{FF2B5EF4-FFF2-40B4-BE49-F238E27FC236}">
                <a16:creationId xmlns:a16="http://schemas.microsoft.com/office/drawing/2014/main" id="{E22F778F-8ADC-77EA-CE1D-722811DAD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339" y="794086"/>
            <a:ext cx="5390147" cy="55605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B09E06F4-1480-318D-783D-B7EFB28AC06C}"/>
              </a:ext>
            </a:extLst>
          </p:cNvPr>
          <p:cNvSpPr>
            <a:spLocks noChangeArrowheads="1"/>
          </p:cNvSpPr>
          <p:nvPr/>
        </p:nvSpPr>
        <p:spPr bwMode="auto">
          <a:xfrm>
            <a:off x="0" y="37719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7050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4D410-DA87-CC6E-9E1A-E63EC9356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D1097-0310-DC05-59A9-00F6CB0C381D}"/>
              </a:ext>
            </a:extLst>
          </p:cNvPr>
          <p:cNvSpPr>
            <a:spLocks noGrp="1"/>
          </p:cNvSpPr>
          <p:nvPr>
            <p:ph type="title"/>
          </p:nvPr>
        </p:nvSpPr>
        <p:spPr/>
        <p:txBody>
          <a:bodyPr/>
          <a:lstStyle/>
          <a:p>
            <a:r>
              <a:rPr lang="en-US"/>
              <a:t>Example of Email</a:t>
            </a:r>
          </a:p>
        </p:txBody>
      </p:sp>
      <p:sp>
        <p:nvSpPr>
          <p:cNvPr id="4" name="Slide Number Placeholder 3">
            <a:extLst>
              <a:ext uri="{FF2B5EF4-FFF2-40B4-BE49-F238E27FC236}">
                <a16:creationId xmlns:a16="http://schemas.microsoft.com/office/drawing/2014/main" id="{756B3C55-8BC0-98C6-26D2-F88B4F697A61}"/>
              </a:ext>
            </a:extLst>
          </p:cNvPr>
          <p:cNvSpPr>
            <a:spLocks noGrp="1"/>
          </p:cNvSpPr>
          <p:nvPr>
            <p:ph type="sldNum" sz="quarter" idx="12"/>
          </p:nvPr>
        </p:nvSpPr>
        <p:spPr/>
        <p:txBody>
          <a:bodyPr/>
          <a:lstStyle/>
          <a:p>
            <a:r>
              <a:rPr lang="en-CA"/>
              <a:t>Slide </a:t>
            </a:r>
            <a:fld id="{A3F31473-23EB-4724-8B59-FE6D21D89FA4}" type="slidenum">
              <a:rPr lang="en-CA" smtClean="0"/>
              <a:pPr/>
              <a:t>85</a:t>
            </a:fld>
            <a:endParaRPr lang="en-CA"/>
          </a:p>
        </p:txBody>
      </p:sp>
      <p:sp>
        <p:nvSpPr>
          <p:cNvPr id="5" name="Rectangle 2">
            <a:extLst>
              <a:ext uri="{FF2B5EF4-FFF2-40B4-BE49-F238E27FC236}">
                <a16:creationId xmlns:a16="http://schemas.microsoft.com/office/drawing/2014/main" id="{180D9D82-E992-ACA4-2EE4-904746932028}"/>
              </a:ext>
            </a:extLst>
          </p:cNvPr>
          <p:cNvSpPr>
            <a:spLocks noChangeArrowheads="1"/>
          </p:cNvSpPr>
          <p:nvPr/>
        </p:nvSpPr>
        <p:spPr bwMode="auto">
          <a:xfrm>
            <a:off x="2880455" y="599484"/>
            <a:ext cx="64279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Step 4: Select “View Compensation Information”</a:t>
            </a:r>
            <a:endParaRPr kumimoji="0" lang="en-CA"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4097" name="Picture 4">
            <a:extLst>
              <a:ext uri="{FF2B5EF4-FFF2-40B4-BE49-F238E27FC236}">
                <a16:creationId xmlns:a16="http://schemas.microsoft.com/office/drawing/2014/main" id="{F9C4AF8F-6238-A28D-CBC6-F82C45911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9" y="1392226"/>
            <a:ext cx="10993427" cy="25581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37EBBA64-90FB-15AE-A967-E9372E592BD2}"/>
              </a:ext>
            </a:extLst>
          </p:cNvPr>
          <p:cNvSpPr>
            <a:spLocks noChangeArrowheads="1"/>
          </p:cNvSpPr>
          <p:nvPr/>
        </p:nvSpPr>
        <p:spPr bwMode="auto">
          <a:xfrm>
            <a:off x="0" y="19304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83389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CD27C-3331-AC40-7E75-143085217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F1E9A-BF13-2C7C-5912-023336A617DD}"/>
              </a:ext>
            </a:extLst>
          </p:cNvPr>
          <p:cNvSpPr>
            <a:spLocks noGrp="1"/>
          </p:cNvSpPr>
          <p:nvPr>
            <p:ph type="title"/>
          </p:nvPr>
        </p:nvSpPr>
        <p:spPr/>
        <p:txBody>
          <a:bodyPr/>
          <a:lstStyle/>
          <a:p>
            <a:r>
              <a:rPr lang="en-US"/>
              <a:t>Example of Email</a:t>
            </a:r>
          </a:p>
        </p:txBody>
      </p:sp>
      <p:sp>
        <p:nvSpPr>
          <p:cNvPr id="4" name="Slide Number Placeholder 3">
            <a:extLst>
              <a:ext uri="{FF2B5EF4-FFF2-40B4-BE49-F238E27FC236}">
                <a16:creationId xmlns:a16="http://schemas.microsoft.com/office/drawing/2014/main" id="{66BEB764-7458-5226-8E63-7CDDCD255EAD}"/>
              </a:ext>
            </a:extLst>
          </p:cNvPr>
          <p:cNvSpPr>
            <a:spLocks noGrp="1"/>
          </p:cNvSpPr>
          <p:nvPr>
            <p:ph type="sldNum" sz="quarter" idx="12"/>
          </p:nvPr>
        </p:nvSpPr>
        <p:spPr/>
        <p:txBody>
          <a:bodyPr/>
          <a:lstStyle/>
          <a:p>
            <a:r>
              <a:rPr lang="en-CA"/>
              <a:t>Slide </a:t>
            </a:r>
            <a:fld id="{A3F31473-23EB-4724-8B59-FE6D21D89FA4}" type="slidenum">
              <a:rPr lang="en-CA" smtClean="0"/>
              <a:pPr/>
              <a:t>86</a:t>
            </a:fld>
            <a:endParaRPr lang="en-CA"/>
          </a:p>
        </p:txBody>
      </p:sp>
      <p:sp>
        <p:nvSpPr>
          <p:cNvPr id="5" name="Rectangle 2">
            <a:extLst>
              <a:ext uri="{FF2B5EF4-FFF2-40B4-BE49-F238E27FC236}">
                <a16:creationId xmlns:a16="http://schemas.microsoft.com/office/drawing/2014/main" id="{62DC03FE-5610-8F5F-3174-49D958393DDA}"/>
              </a:ext>
            </a:extLst>
          </p:cNvPr>
          <p:cNvSpPr>
            <a:spLocks noChangeArrowheads="1"/>
          </p:cNvSpPr>
          <p:nvPr/>
        </p:nvSpPr>
        <p:spPr bwMode="auto">
          <a:xfrm>
            <a:off x="2673122" y="120029"/>
            <a:ext cx="68425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Step 5: This shows you your compensation schedule</a:t>
            </a:r>
            <a:endParaRPr kumimoji="0" lang="en-CA"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5121" name="Picture 5">
            <a:extLst>
              <a:ext uri="{FF2B5EF4-FFF2-40B4-BE49-F238E27FC236}">
                <a16:creationId xmlns:a16="http://schemas.microsoft.com/office/drawing/2014/main" id="{91D9677E-69B1-A1C6-CBA5-3250B9B5E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973" y="580950"/>
            <a:ext cx="4688878" cy="57618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32610337-6073-E3AE-10E8-ED4D92268EF5}"/>
              </a:ext>
            </a:extLst>
          </p:cNvPr>
          <p:cNvSpPr>
            <a:spLocks noChangeArrowheads="1"/>
          </p:cNvSpPr>
          <p:nvPr/>
        </p:nvSpPr>
        <p:spPr bwMode="auto">
          <a:xfrm>
            <a:off x="0" y="47879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5563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74BF-7A37-1B8A-B5DE-59210E214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3A7E4-2105-6442-B0A2-A6A81F183EF4}"/>
              </a:ext>
            </a:extLst>
          </p:cNvPr>
          <p:cNvSpPr>
            <a:spLocks noGrp="1"/>
          </p:cNvSpPr>
          <p:nvPr>
            <p:ph type="title"/>
          </p:nvPr>
        </p:nvSpPr>
        <p:spPr/>
        <p:txBody>
          <a:bodyPr/>
          <a:lstStyle/>
          <a:p>
            <a:r>
              <a:rPr lang="en-US"/>
              <a:t>Example of Email</a:t>
            </a:r>
          </a:p>
        </p:txBody>
      </p:sp>
      <p:sp>
        <p:nvSpPr>
          <p:cNvPr id="4" name="Slide Number Placeholder 3">
            <a:extLst>
              <a:ext uri="{FF2B5EF4-FFF2-40B4-BE49-F238E27FC236}">
                <a16:creationId xmlns:a16="http://schemas.microsoft.com/office/drawing/2014/main" id="{542A92D4-B347-D995-5C55-56A1393A6892}"/>
              </a:ext>
            </a:extLst>
          </p:cNvPr>
          <p:cNvSpPr>
            <a:spLocks noGrp="1"/>
          </p:cNvSpPr>
          <p:nvPr>
            <p:ph type="sldNum" sz="quarter" idx="12"/>
          </p:nvPr>
        </p:nvSpPr>
        <p:spPr/>
        <p:txBody>
          <a:bodyPr/>
          <a:lstStyle/>
          <a:p>
            <a:r>
              <a:rPr lang="en-CA"/>
              <a:t>Slide </a:t>
            </a:r>
            <a:fld id="{A3F31473-23EB-4724-8B59-FE6D21D89FA4}" type="slidenum">
              <a:rPr lang="en-CA" smtClean="0"/>
              <a:pPr/>
              <a:t>87</a:t>
            </a:fld>
            <a:endParaRPr lang="en-CA"/>
          </a:p>
        </p:txBody>
      </p:sp>
      <p:sp>
        <p:nvSpPr>
          <p:cNvPr id="5" name="Rectangle 2">
            <a:extLst>
              <a:ext uri="{FF2B5EF4-FFF2-40B4-BE49-F238E27FC236}">
                <a16:creationId xmlns:a16="http://schemas.microsoft.com/office/drawing/2014/main" id="{26644C07-B4DC-429C-E8AF-0869A63D5528}"/>
              </a:ext>
            </a:extLst>
          </p:cNvPr>
          <p:cNvSpPr>
            <a:spLocks noChangeArrowheads="1"/>
          </p:cNvSpPr>
          <p:nvPr/>
        </p:nvSpPr>
        <p:spPr bwMode="auto">
          <a:xfrm>
            <a:off x="3091472" y="172751"/>
            <a:ext cx="600587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If you are entitled to a lump sum payment, </a:t>
            </a:r>
            <a:endParaRPr kumimoji="0" lang="en-CA" altLang="en-US" sz="22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this is where it will show you the amount.</a:t>
            </a:r>
            <a:endParaRPr kumimoji="0" lang="en-CA"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6145" name="Picture 6">
            <a:extLst>
              <a:ext uri="{FF2B5EF4-FFF2-40B4-BE49-F238E27FC236}">
                <a16:creationId xmlns:a16="http://schemas.microsoft.com/office/drawing/2014/main" id="{E0019DCE-8F5A-76DC-B9E9-E70BD573E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415" y="1000339"/>
            <a:ext cx="8923994" cy="53070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2718B532-7594-1B5F-796F-8DF6A1EDB0BB}"/>
              </a:ext>
            </a:extLst>
          </p:cNvPr>
          <p:cNvSpPr>
            <a:spLocks noChangeArrowheads="1"/>
          </p:cNvSpPr>
          <p:nvPr/>
        </p:nvSpPr>
        <p:spPr bwMode="auto">
          <a:xfrm>
            <a:off x="0" y="25908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271052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26E449-42BC-4AB7-84D4-8B1B5640549F}"/>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162EEAB3-AAF8-4370-ADA8-9DA6B2DA72EB}"/>
              </a:ext>
            </a:extLst>
          </p:cNvPr>
          <p:cNvSpPr>
            <a:spLocks noGrp="1"/>
          </p:cNvSpPr>
          <p:nvPr>
            <p:ph type="sldNum" sz="quarter" idx="12"/>
          </p:nvPr>
        </p:nvSpPr>
        <p:spPr/>
        <p:txBody>
          <a:bodyPr/>
          <a:lstStyle/>
          <a:p>
            <a:fld id="{A3F31473-23EB-4724-8B59-FE6D21D89FA4}" type="slidenum">
              <a:rPr lang="en-CA" smtClean="0"/>
              <a:t>88</a:t>
            </a:fld>
            <a:endParaRPr lang="en-CA"/>
          </a:p>
        </p:txBody>
      </p:sp>
      <p:sp>
        <p:nvSpPr>
          <p:cNvPr id="3" name="Content Placeholder 2">
            <a:extLst>
              <a:ext uri="{FF2B5EF4-FFF2-40B4-BE49-F238E27FC236}">
                <a16:creationId xmlns:a16="http://schemas.microsoft.com/office/drawing/2014/main" id="{4A314D9B-2EFE-47DA-BF13-A34EE44C47C3}"/>
              </a:ext>
            </a:extLst>
          </p:cNvPr>
          <p:cNvSpPr>
            <a:spLocks noGrp="1"/>
          </p:cNvSpPr>
          <p:nvPr>
            <p:ph idx="4294967295"/>
          </p:nvPr>
        </p:nvSpPr>
        <p:spPr>
          <a:xfrm>
            <a:off x="549796" y="418193"/>
            <a:ext cx="11377612" cy="5721933"/>
          </a:xfrm>
        </p:spPr>
        <p:txBody>
          <a:bodyPr>
            <a:noAutofit/>
          </a:bodyPr>
          <a:lstStyle/>
          <a:p>
            <a:pPr marL="0" indent="0" algn="ctr">
              <a:lnSpc>
                <a:spcPct val="114000"/>
              </a:lnSpc>
              <a:spcBef>
                <a:spcPts val="0"/>
              </a:spcBef>
              <a:spcAft>
                <a:spcPts val="1800"/>
              </a:spcAft>
              <a:buNone/>
              <a:tabLst>
                <a:tab pos="2971800" algn="ctr"/>
                <a:tab pos="5943600" algn="r"/>
              </a:tabLst>
            </a:pPr>
            <a:endParaRPr lang="en-CA" sz="2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lnSpc>
                <a:spcPct val="114000"/>
              </a:lnSpc>
              <a:spcBef>
                <a:spcPts val="0"/>
              </a:spcBef>
              <a:spcAft>
                <a:spcPts val="1800"/>
              </a:spcAft>
              <a:buNone/>
              <a:tabLst>
                <a:tab pos="2971800" algn="ctr"/>
                <a:tab pos="5943600" algn="r"/>
              </a:tabLst>
            </a:pPr>
            <a:endParaRPr lang="en-CA" sz="2800">
              <a:ea typeface="Times New Roman" panose="02020603050405020304" pitchFamily="18" charset="0"/>
              <a:cs typeface="Times New Roman" panose="02020603050405020304" pitchFamily="18" charset="0"/>
            </a:endParaRPr>
          </a:p>
          <a:p>
            <a:pPr marL="0" indent="0" algn="ctr">
              <a:lnSpc>
                <a:spcPct val="114000"/>
              </a:lnSpc>
              <a:spcBef>
                <a:spcPts val="0"/>
              </a:spcBef>
              <a:spcAft>
                <a:spcPts val="1800"/>
              </a:spcAft>
              <a:buNone/>
              <a:tabLst>
                <a:tab pos="2971800" algn="ctr"/>
                <a:tab pos="5943600" algn="r"/>
              </a:tabLst>
            </a:pPr>
            <a:endParaRPr lang="en-CA" sz="2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lnSpc>
                <a:spcPct val="114000"/>
              </a:lnSpc>
              <a:spcBef>
                <a:spcPts val="0"/>
              </a:spcBef>
              <a:spcAft>
                <a:spcPts val="1800"/>
              </a:spcAft>
              <a:buNone/>
              <a:tabLst>
                <a:tab pos="2971800" algn="ctr"/>
                <a:tab pos="5943600" algn="r"/>
              </a:tabLst>
            </a:pPr>
            <a:endParaRPr lang="en-CA" sz="2800">
              <a:ea typeface="Times New Roman" panose="02020603050405020304" pitchFamily="18" charset="0"/>
              <a:cs typeface="Times New Roman" panose="02020603050405020304" pitchFamily="18" charset="0"/>
            </a:endParaRPr>
          </a:p>
          <a:p>
            <a:pPr marL="0" indent="0" algn="ctr">
              <a:lnSpc>
                <a:spcPct val="114000"/>
              </a:lnSpc>
              <a:spcBef>
                <a:spcPts val="0"/>
              </a:spcBef>
              <a:spcAft>
                <a:spcPts val="1800"/>
              </a:spcAft>
              <a:buNone/>
              <a:tabLst>
                <a:tab pos="2971800" algn="ctr"/>
                <a:tab pos="5943600" algn="r"/>
              </a:tabLst>
            </a:pPr>
            <a:endParaRPr lang="en-CA" sz="280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0" algn="just">
              <a:lnSpc>
                <a:spcPct val="114000"/>
              </a:lnSpc>
              <a:spcBef>
                <a:spcPts val="0"/>
              </a:spcBef>
              <a:spcAft>
                <a:spcPts val="1800"/>
              </a:spcAft>
              <a:buNone/>
              <a:tabLst>
                <a:tab pos="2971800" algn="ctr"/>
                <a:tab pos="5943600" algn="r"/>
              </a:tabLst>
            </a:pPr>
            <a:r>
              <a:rPr lang="en-US" sz="2200">
                <a:effectLst/>
                <a:latin typeface="Arial" panose="020B0604020202020204" pitchFamily="34" charset="0"/>
                <a:ea typeface="Calibri" panose="020F0502020204030204" pitchFamily="34" charset="0"/>
                <a:cs typeface="Arial" panose="020B0604020202020204" pitchFamily="34" charset="0"/>
              </a:rPr>
              <a:t> </a:t>
            </a:r>
            <a:endParaRPr lang="en-CA" sz="220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10000"/>
              </a:lnSpc>
              <a:spcBef>
                <a:spcPts val="0"/>
              </a:spcBef>
              <a:spcAft>
                <a:spcPts val="1800"/>
              </a:spcAft>
              <a:buNone/>
              <a:tabLst>
                <a:tab pos="2971800" algn="ctr"/>
                <a:tab pos="5943600" algn="r"/>
              </a:tabLst>
            </a:pPr>
            <a:endParaRPr lang="en-CA" sz="2200">
              <a:effectLst/>
              <a:latin typeface="Arial" panose="020B0604020202020204" pitchFamily="34" charset="0"/>
              <a:ea typeface="Times New Roman" panose="02020603050405020304" pitchFamily="18" charset="0"/>
              <a:cs typeface="Times New Roman" panose="02020603050405020304" pitchFamily="18" charset="0"/>
            </a:endParaRPr>
          </a:p>
          <a:p>
            <a:pPr marL="685800" marR="0" indent="0" algn="just">
              <a:lnSpc>
                <a:spcPct val="114000"/>
              </a:lnSpc>
              <a:spcBef>
                <a:spcPts val="600"/>
              </a:spcBef>
              <a:spcAft>
                <a:spcPts val="600"/>
              </a:spcAft>
              <a:buNone/>
              <a:tabLst>
                <a:tab pos="2971800" algn="ctr"/>
                <a:tab pos="5943600" algn="r"/>
              </a:tabLst>
            </a:pPr>
            <a:endParaRPr lang="en-CA" sz="2200">
              <a:latin typeface="Arial" panose="020B0604020202020204" pitchFamily="34" charset="0"/>
              <a:cs typeface="Arial" panose="020B0604020202020204" pitchFamily="34" charset="0"/>
            </a:endParaRPr>
          </a:p>
        </p:txBody>
      </p:sp>
      <p:pic>
        <p:nvPicPr>
          <p:cNvPr id="7" name="Picture 6" descr="A picture containing icon&#10;&#10;Description automatically generated">
            <a:extLst>
              <a:ext uri="{FF2B5EF4-FFF2-40B4-BE49-F238E27FC236}">
                <a16:creationId xmlns:a16="http://schemas.microsoft.com/office/drawing/2014/main" id="{F74B06DA-88BA-4220-B664-AE626F8C59F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841" b="3059"/>
          <a:stretch/>
        </p:blipFill>
        <p:spPr>
          <a:xfrm>
            <a:off x="3397972" y="2708920"/>
            <a:ext cx="4968000" cy="3382189"/>
          </a:xfrm>
          <a:prstGeom prst="rect">
            <a:avLst/>
          </a:prstGeom>
        </p:spPr>
      </p:pic>
      <p:sp>
        <p:nvSpPr>
          <p:cNvPr id="8" name="TextBox 7">
            <a:extLst>
              <a:ext uri="{FF2B5EF4-FFF2-40B4-BE49-F238E27FC236}">
                <a16:creationId xmlns:a16="http://schemas.microsoft.com/office/drawing/2014/main" id="{CD2BCA3F-C60C-408C-AEF9-EF0B3610C0F2}"/>
              </a:ext>
            </a:extLst>
          </p:cNvPr>
          <p:cNvSpPr txBox="1"/>
          <p:nvPr/>
        </p:nvSpPr>
        <p:spPr>
          <a:xfrm>
            <a:off x="1773932" y="6858000"/>
            <a:ext cx="6876000" cy="230832"/>
          </a:xfrm>
          <a:prstGeom prst="rect">
            <a:avLst/>
          </a:prstGeom>
          <a:noFill/>
        </p:spPr>
        <p:txBody>
          <a:bodyPr wrap="square" rtlCol="0">
            <a:spAutoFit/>
          </a:bodyPr>
          <a:lstStyle/>
          <a:p>
            <a:r>
              <a:rPr lang="en-CA" sz="900">
                <a:hlinkClick r:id="rId4" tooltip="https://askleo.com/what-is-facebook-fan-friday/"/>
              </a:rPr>
              <a:t>This Photo</a:t>
            </a:r>
            <a:r>
              <a:rPr lang="en-CA" sz="900"/>
              <a:t> by Unknown Author is licensed under </a:t>
            </a:r>
            <a:r>
              <a:rPr lang="en-CA" sz="900">
                <a:hlinkClick r:id="rId5" tooltip="https://creativecommons.org/licenses/by-nc-nd/3.0/"/>
              </a:rPr>
              <a:t>CC BY-NC-ND</a:t>
            </a:r>
            <a:endParaRPr lang="en-CA" sz="900"/>
          </a:p>
        </p:txBody>
      </p:sp>
      <p:pic>
        <p:nvPicPr>
          <p:cNvPr id="10" name="Picture 9" descr="A blue and white logo&#10;&#10;Description automatically generated with low confidence">
            <a:extLst>
              <a:ext uri="{FF2B5EF4-FFF2-40B4-BE49-F238E27FC236}">
                <a16:creationId xmlns:a16="http://schemas.microsoft.com/office/drawing/2014/main" id="{1567D7A3-1106-40B4-92C1-FC2F32A6E4A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393855" y="581992"/>
            <a:ext cx="5140800" cy="2268000"/>
          </a:xfrm>
          <a:prstGeom prst="rect">
            <a:avLst/>
          </a:prstGeom>
        </p:spPr>
      </p:pic>
    </p:spTree>
    <p:extLst>
      <p:ext uri="{BB962C8B-B14F-4D97-AF65-F5344CB8AC3E}">
        <p14:creationId xmlns:p14="http://schemas.microsoft.com/office/powerpoint/2010/main" val="30202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F18CAF-04A6-4BE0-9452-0448BB4CC496}"/>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4EEDED70-9906-4415-A9EB-201B4E9FC92A}"/>
              </a:ext>
            </a:extLst>
          </p:cNvPr>
          <p:cNvSpPr>
            <a:spLocks noGrp="1"/>
          </p:cNvSpPr>
          <p:nvPr>
            <p:ph type="sldNum" sz="quarter" idx="12"/>
          </p:nvPr>
        </p:nvSpPr>
        <p:spPr/>
        <p:txBody>
          <a:bodyPr/>
          <a:lstStyle/>
          <a:p>
            <a:fld id="{A3F31473-23EB-4724-8B59-FE6D21D89FA4}" type="slidenum">
              <a:rPr lang="en-CA" smtClean="0"/>
              <a:t>9</a:t>
            </a:fld>
            <a:endParaRPr lang="en-CA"/>
          </a:p>
        </p:txBody>
      </p:sp>
      <p:sp>
        <p:nvSpPr>
          <p:cNvPr id="3" name="Content Placeholder 2">
            <a:extLst>
              <a:ext uri="{FF2B5EF4-FFF2-40B4-BE49-F238E27FC236}">
                <a16:creationId xmlns:a16="http://schemas.microsoft.com/office/drawing/2014/main" id="{14A70D1D-19D5-42A4-B2C4-453A9ABC6073}"/>
              </a:ext>
            </a:extLst>
          </p:cNvPr>
          <p:cNvSpPr>
            <a:spLocks noGrp="1"/>
          </p:cNvSpPr>
          <p:nvPr>
            <p:ph idx="4294967295"/>
          </p:nvPr>
        </p:nvSpPr>
        <p:spPr>
          <a:xfrm>
            <a:off x="549795" y="685800"/>
            <a:ext cx="11113889" cy="5480050"/>
          </a:xfrm>
        </p:spPr>
        <p:txBody>
          <a:bodyPr>
            <a:noAutofit/>
          </a:bodyPr>
          <a:lstStyle/>
          <a:p>
            <a:pPr marL="0" indent="0">
              <a:buNone/>
            </a:pPr>
            <a:r>
              <a:rPr lang="en-US" b="1"/>
              <a:t>ARTICLE 8 – VACANCIES AND PROMOTION</a:t>
            </a:r>
            <a:endParaRPr lang="en-CA"/>
          </a:p>
          <a:p>
            <a:pPr marL="0" indent="0" fontAlgn="base">
              <a:buNone/>
            </a:pPr>
            <a:r>
              <a:rPr lang="en-CA"/>
              <a:t>8.1	Posting </a:t>
            </a:r>
          </a:p>
          <a:p>
            <a:pPr marL="0" indent="0" fontAlgn="base">
              <a:buNone/>
            </a:pPr>
            <a:r>
              <a:rPr lang="en-CA"/>
              <a:t>	All vacant positions, excluding positions defined under Articles 1.4.2(b), 1.4.2(c), 	1.4.3 or terms of four (4) months or less, will be posted weekly on the University 	job posting website. Unposted terms shall not be extended beyond four (4) 	months without posting the position, unless otherwise agreed to by the parties. 	The Union will be provided access to unposted term reports.  </a:t>
            </a:r>
          </a:p>
          <a:p>
            <a:pPr marL="0" indent="0" fontAlgn="base">
              <a:buNone/>
            </a:pPr>
            <a:r>
              <a:rPr lang="en-CA"/>
              <a:t>	Such posting shall contain the following information: </a:t>
            </a:r>
            <a:r>
              <a:rPr lang="en-CA" strike="dblStrike"/>
              <a:t>nature of</a:t>
            </a:r>
            <a:r>
              <a:rPr lang="en-CA"/>
              <a:t> position</a:t>
            </a:r>
            <a:r>
              <a:rPr lang="en-CA" b="1"/>
              <a:t> 	summary</a:t>
            </a:r>
            <a:r>
              <a:rPr lang="en-CA"/>
              <a:t>, qualifications, shift,</a:t>
            </a:r>
            <a:r>
              <a:rPr lang="en-CA" b="1"/>
              <a:t> </a:t>
            </a:r>
            <a:r>
              <a:rPr lang="en-CA"/>
              <a:t>department/unit</a:t>
            </a:r>
            <a:r>
              <a:rPr lang="en-CA" b="1"/>
              <a:t> </a:t>
            </a:r>
            <a:r>
              <a:rPr lang="en-CA"/>
              <a:t>and wage or salary rate or range. 	Such qualifications shall not be established or amended in an unreasonable 	manner. </a:t>
            </a:r>
          </a:p>
          <a:p>
            <a:pPr marL="0" indent="0">
              <a:buNone/>
            </a:pPr>
            <a:r>
              <a:rPr lang="en-CA"/>
              <a:t>	Vacancies in Phase 1 of all Job Families, apprenticeship positions and vacancies 	in the entry level Phase 2 positions identified in Article 8.4 will be posted as open 	positions available for public competition.</a:t>
            </a:r>
            <a:endParaRPr lang="en-CA" sz="22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7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thm15="http://schemas.microsoft.com/office/thememl/2012/main" name="Business marketing glass cube presentation (widescreen).potx" id="{454792B9-F7C6-4CDD-89A0-89451A081408}" vid="{E847D748-0CA0-4BC8-838F-3216ECA80016}"/>
    </a:ext>
  </a:ext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47F2FB8C6F8940AD8D6C01FC9FF93E" ma:contentTypeVersion="7" ma:contentTypeDescription="Create a new document." ma:contentTypeScope="" ma:versionID="3394f86dd7d0cc18b41e1c812466fe22">
  <xsd:schema xmlns:xsd="http://www.w3.org/2001/XMLSchema" xmlns:xs="http://www.w3.org/2001/XMLSchema" xmlns:p="http://schemas.microsoft.com/office/2006/metadata/properties" xmlns:ns2="713259e1-1a21-4a9e-afe7-6c7ab5aea4f8" xmlns:ns3="5011a9aa-6b8c-4e74-8bc5-b68b30dbdd08" targetNamespace="http://schemas.microsoft.com/office/2006/metadata/properties" ma:root="true" ma:fieldsID="b184ca2c66a6f95bb068408d61ff7ad0" ns2:_="" ns3:_="">
    <xsd:import namespace="713259e1-1a21-4a9e-afe7-6c7ab5aea4f8"/>
    <xsd:import namespace="5011a9aa-6b8c-4e74-8bc5-b68b30dbdd08"/>
    <xsd:element name="properties">
      <xsd:complexType>
        <xsd:sequence>
          <xsd:element name="documentManagement">
            <xsd:complexType>
              <xsd:all>
                <xsd:element ref="ns2:o9446a88d23b4a04bb02809a7a1e599e" minOccurs="0"/>
                <xsd:element ref="ns3:TaxCatchAll"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259e1-1a21-4a9e-afe7-6c7ab5aea4f8" elementFormDefault="qualified">
    <xsd:import namespace="http://schemas.microsoft.com/office/2006/documentManagement/types"/>
    <xsd:import namespace="http://schemas.microsoft.com/office/infopath/2007/PartnerControls"/>
    <xsd:element name="o9446a88d23b4a04bb02809a7a1e599e" ma:index="9" nillable="true" ma:taxonomy="true" ma:internalName="o9446a88d23b4a04bb02809a7a1e599e" ma:taxonomyFieldName="CUPEDocsDocType" ma:displayName="Document Type" ma:indexed="true" ma:fieldId="{89446a88-d23b-4a04-bb02-809a7a1e599e}" ma:sspId="1a3a7646-89f3-4ab3-b790-cb3d98b49447" ma:termSetId="3f002a8c-b07d-43f7-8412-421b86da9aa7" ma:anchorId="00000000-0000-0000-0000-000000000000" ma:open="fals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11a9aa-6b8c-4e74-8bc5-b68b30dbdd0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601b4b2-96c2-4d38-8562-82fd74ef84dc}" ma:internalName="TaxCatchAll" ma:showField="CatchAllData" ma:web="5011a9aa-6b8c-4e74-8bc5-b68b30dbdd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11a9aa-6b8c-4e74-8bc5-b68b30dbdd08" xsi:nil="true"/>
    <o9446a88d23b4a04bb02809a7a1e599e xmlns="713259e1-1a21-4a9e-afe7-6c7ab5aea4f8">
      <Terms xmlns="http://schemas.microsoft.com/office/infopath/2007/PartnerControls"/>
    </o9446a88d23b4a04bb02809a7a1e599e>
  </documentManagement>
</p:properties>
</file>

<file path=customXml/itemProps1.xml><?xml version="1.0" encoding="utf-8"?>
<ds:datastoreItem xmlns:ds="http://schemas.openxmlformats.org/officeDocument/2006/customXml" ds:itemID="{2BD01DC8-9F97-4229-B280-0EB06E1EC258}">
  <ds:schemaRefs>
    <ds:schemaRef ds:uri="http://schemas.microsoft.com/sharepoint/v3/contenttype/forms"/>
  </ds:schemaRefs>
</ds:datastoreItem>
</file>

<file path=customXml/itemProps2.xml><?xml version="1.0" encoding="utf-8"?>
<ds:datastoreItem xmlns:ds="http://schemas.openxmlformats.org/officeDocument/2006/customXml" ds:itemID="{622643C0-1302-40F4-9D3A-03117399743A}">
  <ds:schemaRefs>
    <ds:schemaRef ds:uri="5011a9aa-6b8c-4e74-8bc5-b68b30dbdd08"/>
    <ds:schemaRef ds:uri="713259e1-1a21-4a9e-afe7-6c7ab5aea4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4589F1-9257-41EB-8A13-D4B330437CD4}">
  <ds:schemaRefs>
    <ds:schemaRef ds:uri="http://purl.org/dc/dcmitype/"/>
    <ds:schemaRef ds:uri="http://purl.org/dc/elements/1.1/"/>
    <ds:schemaRef ds:uri="713259e1-1a21-4a9e-afe7-6c7ab5aea4f8"/>
    <ds:schemaRef ds:uri="http://schemas.microsoft.com/office/2006/documentManagement/types"/>
    <ds:schemaRef ds:uri="http://www.w3.org/XML/1998/namespace"/>
    <ds:schemaRef ds:uri="5011a9aa-6b8c-4e74-8bc5-b68b30dbdd08"/>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16</TotalTime>
  <Words>11169</Words>
  <Application>Microsoft Office PowerPoint</Application>
  <PresentationFormat>Custom</PresentationFormat>
  <Paragraphs>548</Paragraphs>
  <Slides>88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Aptos</vt:lpstr>
      <vt:lpstr>Arial</vt:lpstr>
      <vt:lpstr>Corbel</vt:lpstr>
      <vt:lpstr>Times New Roman</vt:lpstr>
      <vt:lpstr>Marketing 16x9</vt:lpstr>
      <vt:lpstr>MEMORANDUM OF SETTLEMENT   between    Canadian Union of Public Employees Local 1975 (CUPE 1975)    and    University of Saskatchewan Collective Bargaining    Agreed To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Email</vt:lpstr>
      <vt:lpstr>Example of Email</vt:lpstr>
      <vt:lpstr>Example of Email</vt:lpstr>
      <vt:lpstr>Example of Email</vt:lpstr>
      <vt:lpstr>Example of Email</vt:lpstr>
      <vt:lpstr>Example of Email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MEMORANDUM OF AGREEMENT   between    Canadian Union of Public Employees Local 1975 (CUPE 1975)    and    University of Saskatchewan Collective Bargaining     Agreed To Language</dc:title>
  <dc:creator>Karla Protz</dc:creator>
  <cp:lastModifiedBy>Will Bauer</cp:lastModifiedBy>
  <cp:revision>2</cp:revision>
  <dcterms:created xsi:type="dcterms:W3CDTF">2022-06-22T22:24:33Z</dcterms:created>
  <dcterms:modified xsi:type="dcterms:W3CDTF">2026-02-24T16:53:03Z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0x0101005647F2FB8C6F8940AD8D6C01FC9FF93E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y fmtid="{D5CDD505-2E9C-101B-9397-08002B2CF9AE}" pid="9" name="LastSaved">
    <vt:filetime>2026-02-18T00:00:00Z</vt:filetime>
  </property>
  <property fmtid="{D5CDD505-2E9C-101B-9397-08002B2CF9AE}" pid="10" name="Creator">
    <vt:lpwstr>Microsoft® Word for Microsoft 365</vt:lpwstr>
  </property>
  <property fmtid="{D5CDD505-2E9C-101B-9397-08002B2CF9AE}" pid="11" name="CUPEDocsDocType">
    <vt:lpwstr/>
  </property>
  <property fmtid="{D5CDD505-2E9C-101B-9397-08002B2CF9AE}" pid="12" name="Producer">
    <vt:lpwstr>Microsoft® Word for Microsoft 365</vt:lpwstr>
  </property>
  <property fmtid="{D5CDD505-2E9C-101B-9397-08002B2CF9AE}" pid="13" name="Created">
    <vt:filetime>2026-02-18T00:00:00Z</vt:filetime>
  </property>
</Properties>
</file>